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668" r:id="rId2"/>
    <p:sldId id="681" r:id="rId3"/>
    <p:sldId id="673" r:id="rId4"/>
    <p:sldId id="285" r:id="rId5"/>
    <p:sldId id="682" r:id="rId6"/>
    <p:sldId id="606" r:id="rId7"/>
    <p:sldId id="607" r:id="rId8"/>
    <p:sldId id="608" r:id="rId9"/>
    <p:sldId id="613" r:id="rId10"/>
    <p:sldId id="687" r:id="rId11"/>
    <p:sldId id="575" r:id="rId12"/>
    <p:sldId id="669" r:id="rId13"/>
    <p:sldId id="683" r:id="rId14"/>
    <p:sldId id="614" r:id="rId15"/>
    <p:sldId id="609" r:id="rId16"/>
    <p:sldId id="572" r:id="rId17"/>
    <p:sldId id="610" r:id="rId18"/>
    <p:sldId id="611" r:id="rId19"/>
    <p:sldId id="612" r:id="rId20"/>
    <p:sldId id="670" r:id="rId21"/>
    <p:sldId id="297" r:id="rId22"/>
    <p:sldId id="616" r:id="rId23"/>
    <p:sldId id="587" r:id="rId24"/>
    <p:sldId id="588" r:id="rId25"/>
    <p:sldId id="589" r:id="rId26"/>
    <p:sldId id="590" r:id="rId27"/>
    <p:sldId id="686" r:id="rId28"/>
    <p:sldId id="592" r:id="rId29"/>
    <p:sldId id="615" r:id="rId30"/>
    <p:sldId id="594" r:id="rId31"/>
    <p:sldId id="581" r:id="rId32"/>
    <p:sldId id="582" r:id="rId33"/>
    <p:sldId id="593" r:id="rId34"/>
    <p:sldId id="595" r:id="rId35"/>
    <p:sldId id="596" r:id="rId36"/>
    <p:sldId id="684" r:id="rId37"/>
    <p:sldId id="672" r:id="rId38"/>
    <p:sldId id="685" r:id="rId39"/>
    <p:sldId id="599" r:id="rId40"/>
    <p:sldId id="600" r:id="rId41"/>
    <p:sldId id="598" r:id="rId42"/>
    <p:sldId id="584" r:id="rId43"/>
    <p:sldId id="604" r:id="rId44"/>
    <p:sldId id="601" r:id="rId45"/>
    <p:sldId id="577" r:id="rId46"/>
    <p:sldId id="578" r:id="rId47"/>
    <p:sldId id="603" r:id="rId48"/>
    <p:sldId id="674" r:id="rId49"/>
    <p:sldId id="675" r:id="rId50"/>
    <p:sldId id="676" r:id="rId51"/>
    <p:sldId id="677" r:id="rId52"/>
    <p:sldId id="678" r:id="rId53"/>
    <p:sldId id="679" r:id="rId54"/>
    <p:sldId id="680" r:id="rId55"/>
    <p:sldId id="602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08"/>
    <p:restoredTop sz="94709"/>
  </p:normalViewPr>
  <p:slideViewPr>
    <p:cSldViewPr snapToGrid="0">
      <p:cViewPr varScale="1">
        <p:scale>
          <a:sx n="104" d="100"/>
          <a:sy n="104" d="100"/>
        </p:scale>
        <p:origin x="24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8082C-A9FC-3041-80EF-AE98279C64D8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CDDD3FB-E1EF-5147-9C30-79D16C7C6597}">
      <dgm:prSet phldrT="[Text]"/>
      <dgm:spPr/>
      <dgm:t>
        <a:bodyPr/>
        <a:lstStyle/>
        <a:p>
          <a:r>
            <a:rPr lang="en-GB" dirty="0"/>
            <a:t>Diversity</a:t>
          </a:r>
        </a:p>
      </dgm:t>
    </dgm:pt>
    <dgm:pt modelId="{5699B1CD-E66C-3943-91A6-CA61BFEB2F6D}" type="parTrans" cxnId="{AE09507A-7D8E-6C42-9533-81E04D7D894A}">
      <dgm:prSet/>
      <dgm:spPr/>
      <dgm:t>
        <a:bodyPr/>
        <a:lstStyle/>
        <a:p>
          <a:endParaRPr lang="en-GB"/>
        </a:p>
      </dgm:t>
    </dgm:pt>
    <dgm:pt modelId="{F5408D52-09B4-9C42-81FB-22E8960F5A91}" type="sibTrans" cxnId="{AE09507A-7D8E-6C42-9533-81E04D7D894A}">
      <dgm:prSet/>
      <dgm:spPr/>
      <dgm:t>
        <a:bodyPr/>
        <a:lstStyle/>
        <a:p>
          <a:endParaRPr lang="en-GB"/>
        </a:p>
      </dgm:t>
    </dgm:pt>
    <dgm:pt modelId="{D41E85E4-CD57-E942-AF75-1DDF381B0A05}">
      <dgm:prSet phldrT="[Text]"/>
      <dgm:spPr/>
      <dgm:t>
        <a:bodyPr/>
        <a:lstStyle/>
        <a:p>
          <a:r>
            <a:rPr lang="en-GB" dirty="0"/>
            <a:t>TTR</a:t>
          </a:r>
        </a:p>
      </dgm:t>
    </dgm:pt>
    <dgm:pt modelId="{1216A0AF-8997-F24C-A522-3CACF329C346}" type="parTrans" cxnId="{71B8C9B7-F100-EA40-BBA3-22A876058210}">
      <dgm:prSet/>
      <dgm:spPr/>
      <dgm:t>
        <a:bodyPr/>
        <a:lstStyle/>
        <a:p>
          <a:endParaRPr lang="en-GB"/>
        </a:p>
      </dgm:t>
    </dgm:pt>
    <dgm:pt modelId="{296B750B-598F-3C44-8BE1-5C7EC97BF84F}" type="sibTrans" cxnId="{71B8C9B7-F100-EA40-BBA3-22A876058210}">
      <dgm:prSet/>
      <dgm:spPr/>
      <dgm:t>
        <a:bodyPr/>
        <a:lstStyle/>
        <a:p>
          <a:endParaRPr lang="en-GB"/>
        </a:p>
      </dgm:t>
    </dgm:pt>
    <dgm:pt modelId="{B4B05D50-8FC5-9148-A46F-44847A97D15B}">
      <dgm:prSet phldrT="[Text]"/>
      <dgm:spPr/>
      <dgm:t>
        <a:bodyPr/>
        <a:lstStyle/>
        <a:p>
          <a:r>
            <a:rPr lang="en-GB" dirty="0"/>
            <a:t>CTTR, etc.</a:t>
          </a:r>
        </a:p>
      </dgm:t>
    </dgm:pt>
    <dgm:pt modelId="{D0B8734D-37FD-7847-AD18-B760338E2A4B}" type="parTrans" cxnId="{76EC5FA7-CCE2-CB46-A61C-24C7D7FE7FA4}">
      <dgm:prSet/>
      <dgm:spPr/>
      <dgm:t>
        <a:bodyPr/>
        <a:lstStyle/>
        <a:p>
          <a:endParaRPr lang="en-GB"/>
        </a:p>
      </dgm:t>
    </dgm:pt>
    <dgm:pt modelId="{4467E5BD-ABC9-6D4A-807B-D2CCFF9E4CB5}" type="sibTrans" cxnId="{76EC5FA7-CCE2-CB46-A61C-24C7D7FE7FA4}">
      <dgm:prSet/>
      <dgm:spPr/>
      <dgm:t>
        <a:bodyPr/>
        <a:lstStyle/>
        <a:p>
          <a:endParaRPr lang="en-GB"/>
        </a:p>
      </dgm:t>
    </dgm:pt>
    <dgm:pt modelId="{D4C9A343-FAA6-8B4A-BE1B-DB036C99CB00}">
      <dgm:prSet phldrT="[Text]"/>
      <dgm:spPr/>
      <dgm:t>
        <a:bodyPr/>
        <a:lstStyle/>
        <a:p>
          <a:r>
            <a:rPr lang="en-GB" dirty="0"/>
            <a:t>D</a:t>
          </a:r>
        </a:p>
      </dgm:t>
    </dgm:pt>
    <dgm:pt modelId="{D274A8EC-4318-C04B-9DD5-3BF9E0114DCB}" type="parTrans" cxnId="{BED7A22F-FC2D-1943-853D-7C0EA2819B35}">
      <dgm:prSet/>
      <dgm:spPr/>
      <dgm:t>
        <a:bodyPr/>
        <a:lstStyle/>
        <a:p>
          <a:endParaRPr lang="en-GB"/>
        </a:p>
      </dgm:t>
    </dgm:pt>
    <dgm:pt modelId="{B31D17D1-764F-F444-AA3E-7878045533C3}" type="sibTrans" cxnId="{BED7A22F-FC2D-1943-853D-7C0EA2819B35}">
      <dgm:prSet/>
      <dgm:spPr/>
      <dgm:t>
        <a:bodyPr/>
        <a:lstStyle/>
        <a:p>
          <a:endParaRPr lang="en-GB"/>
        </a:p>
      </dgm:t>
    </dgm:pt>
    <dgm:pt modelId="{72C0A19A-A4AE-DF44-9CB3-E8A5F6AED1A4}">
      <dgm:prSet phldrT="[Text]"/>
      <dgm:spPr/>
      <dgm:t>
        <a:bodyPr/>
        <a:lstStyle/>
        <a:p>
          <a:r>
            <a:rPr lang="en-GB" dirty="0"/>
            <a:t>MTLD</a:t>
          </a:r>
        </a:p>
      </dgm:t>
    </dgm:pt>
    <dgm:pt modelId="{F24F5039-4BE0-4A4C-9711-C132E1C488DB}" type="parTrans" cxnId="{4E81ACAA-5793-F944-B9C9-81D306A7A9CA}">
      <dgm:prSet/>
      <dgm:spPr/>
      <dgm:t>
        <a:bodyPr/>
        <a:lstStyle/>
        <a:p>
          <a:endParaRPr lang="en-GB"/>
        </a:p>
      </dgm:t>
    </dgm:pt>
    <dgm:pt modelId="{E06CE29D-87EC-FB4D-883A-1056531C1712}" type="sibTrans" cxnId="{4E81ACAA-5793-F944-B9C9-81D306A7A9CA}">
      <dgm:prSet/>
      <dgm:spPr/>
      <dgm:t>
        <a:bodyPr/>
        <a:lstStyle/>
        <a:p>
          <a:endParaRPr lang="en-GB"/>
        </a:p>
      </dgm:t>
    </dgm:pt>
    <dgm:pt modelId="{65C79D69-D1E4-674D-8730-CB3E5751961F}" type="pres">
      <dgm:prSet presAssocID="{52A8082C-A9FC-3041-80EF-AE98279C64D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34F9D93-564E-8948-8047-244FD8D9E2AA}" type="pres">
      <dgm:prSet presAssocID="{0CDDD3FB-E1EF-5147-9C30-79D16C7C6597}" presName="centerShape" presStyleLbl="node0" presStyleIdx="0" presStyleCnt="1"/>
      <dgm:spPr/>
    </dgm:pt>
    <dgm:pt modelId="{ACD1F42B-3833-CA4D-99C1-4B9E67B30204}" type="pres">
      <dgm:prSet presAssocID="{1216A0AF-8997-F24C-A522-3CACF329C346}" presName="parTrans" presStyleLbl="sibTrans2D1" presStyleIdx="0" presStyleCnt="4"/>
      <dgm:spPr/>
    </dgm:pt>
    <dgm:pt modelId="{321A3810-9D7F-3A46-9CD7-1AF544CF46AB}" type="pres">
      <dgm:prSet presAssocID="{1216A0AF-8997-F24C-A522-3CACF329C346}" presName="connectorText" presStyleLbl="sibTrans2D1" presStyleIdx="0" presStyleCnt="4"/>
      <dgm:spPr/>
    </dgm:pt>
    <dgm:pt modelId="{03583599-51C3-7044-8AED-E64792BCE7F2}" type="pres">
      <dgm:prSet presAssocID="{D41E85E4-CD57-E942-AF75-1DDF381B0A05}" presName="node" presStyleLbl="node1" presStyleIdx="0" presStyleCnt="4">
        <dgm:presLayoutVars>
          <dgm:bulletEnabled val="1"/>
        </dgm:presLayoutVars>
      </dgm:prSet>
      <dgm:spPr/>
    </dgm:pt>
    <dgm:pt modelId="{1C7B95CE-D853-6747-921D-2B05DD71C098}" type="pres">
      <dgm:prSet presAssocID="{D0B8734D-37FD-7847-AD18-B760338E2A4B}" presName="parTrans" presStyleLbl="sibTrans2D1" presStyleIdx="1" presStyleCnt="4"/>
      <dgm:spPr/>
    </dgm:pt>
    <dgm:pt modelId="{67A57FB9-C629-724E-8F8A-5CC9F9EF9A17}" type="pres">
      <dgm:prSet presAssocID="{D0B8734D-37FD-7847-AD18-B760338E2A4B}" presName="connectorText" presStyleLbl="sibTrans2D1" presStyleIdx="1" presStyleCnt="4"/>
      <dgm:spPr/>
    </dgm:pt>
    <dgm:pt modelId="{038328AB-8B75-5849-AF8A-D04968977A9A}" type="pres">
      <dgm:prSet presAssocID="{B4B05D50-8FC5-9148-A46F-44847A97D15B}" presName="node" presStyleLbl="node1" presStyleIdx="1" presStyleCnt="4">
        <dgm:presLayoutVars>
          <dgm:bulletEnabled val="1"/>
        </dgm:presLayoutVars>
      </dgm:prSet>
      <dgm:spPr/>
    </dgm:pt>
    <dgm:pt modelId="{E602CFB4-AE5A-E746-B430-21AF22F9A817}" type="pres">
      <dgm:prSet presAssocID="{D274A8EC-4318-C04B-9DD5-3BF9E0114DCB}" presName="parTrans" presStyleLbl="sibTrans2D1" presStyleIdx="2" presStyleCnt="4"/>
      <dgm:spPr/>
    </dgm:pt>
    <dgm:pt modelId="{D815CE78-C3AC-B64F-BCF2-17502DF7B715}" type="pres">
      <dgm:prSet presAssocID="{D274A8EC-4318-C04B-9DD5-3BF9E0114DCB}" presName="connectorText" presStyleLbl="sibTrans2D1" presStyleIdx="2" presStyleCnt="4"/>
      <dgm:spPr/>
    </dgm:pt>
    <dgm:pt modelId="{09CC97B8-56F0-484C-9F5C-EE4935B3A630}" type="pres">
      <dgm:prSet presAssocID="{D4C9A343-FAA6-8B4A-BE1B-DB036C99CB00}" presName="node" presStyleLbl="node1" presStyleIdx="2" presStyleCnt="4">
        <dgm:presLayoutVars>
          <dgm:bulletEnabled val="1"/>
        </dgm:presLayoutVars>
      </dgm:prSet>
      <dgm:spPr/>
    </dgm:pt>
    <dgm:pt modelId="{B284B01C-21B8-E04B-8642-35690AE6E373}" type="pres">
      <dgm:prSet presAssocID="{F24F5039-4BE0-4A4C-9711-C132E1C488DB}" presName="parTrans" presStyleLbl="sibTrans2D1" presStyleIdx="3" presStyleCnt="4"/>
      <dgm:spPr/>
    </dgm:pt>
    <dgm:pt modelId="{2FB83CD2-EAC8-7840-B9D8-39807DBD6271}" type="pres">
      <dgm:prSet presAssocID="{F24F5039-4BE0-4A4C-9711-C132E1C488DB}" presName="connectorText" presStyleLbl="sibTrans2D1" presStyleIdx="3" presStyleCnt="4"/>
      <dgm:spPr/>
    </dgm:pt>
    <dgm:pt modelId="{623ACC41-1940-0842-A88F-5386198A28D9}" type="pres">
      <dgm:prSet presAssocID="{72C0A19A-A4AE-DF44-9CB3-E8A5F6AED1A4}" presName="node" presStyleLbl="node1" presStyleIdx="3" presStyleCnt="4">
        <dgm:presLayoutVars>
          <dgm:bulletEnabled val="1"/>
        </dgm:presLayoutVars>
      </dgm:prSet>
      <dgm:spPr/>
    </dgm:pt>
  </dgm:ptLst>
  <dgm:cxnLst>
    <dgm:cxn modelId="{A6162102-5714-0C43-BB87-63C7638F5DAC}" type="presOf" srcId="{0CDDD3FB-E1EF-5147-9C30-79D16C7C6597}" destId="{A34F9D93-564E-8948-8047-244FD8D9E2AA}" srcOrd="0" destOrd="0" presId="urn:microsoft.com/office/officeart/2005/8/layout/radial5"/>
    <dgm:cxn modelId="{CF99270D-23E3-8149-96D8-4EF9A8C30241}" type="presOf" srcId="{72C0A19A-A4AE-DF44-9CB3-E8A5F6AED1A4}" destId="{623ACC41-1940-0842-A88F-5386198A28D9}" srcOrd="0" destOrd="0" presId="urn:microsoft.com/office/officeart/2005/8/layout/radial5"/>
    <dgm:cxn modelId="{0AE38D0E-E1F6-3B43-B759-5465F1E7E7B4}" type="presOf" srcId="{D41E85E4-CD57-E942-AF75-1DDF381B0A05}" destId="{03583599-51C3-7044-8AED-E64792BCE7F2}" srcOrd="0" destOrd="0" presId="urn:microsoft.com/office/officeart/2005/8/layout/radial5"/>
    <dgm:cxn modelId="{C471892E-5F82-C442-9A09-ACA22E81E433}" type="presOf" srcId="{F24F5039-4BE0-4A4C-9711-C132E1C488DB}" destId="{B284B01C-21B8-E04B-8642-35690AE6E373}" srcOrd="0" destOrd="0" presId="urn:microsoft.com/office/officeart/2005/8/layout/radial5"/>
    <dgm:cxn modelId="{BED7A22F-FC2D-1943-853D-7C0EA2819B35}" srcId="{0CDDD3FB-E1EF-5147-9C30-79D16C7C6597}" destId="{D4C9A343-FAA6-8B4A-BE1B-DB036C99CB00}" srcOrd="2" destOrd="0" parTransId="{D274A8EC-4318-C04B-9DD5-3BF9E0114DCB}" sibTransId="{B31D17D1-764F-F444-AA3E-7878045533C3}"/>
    <dgm:cxn modelId="{A6F8A248-1A75-C148-AB50-F64992E5D89F}" type="presOf" srcId="{D0B8734D-37FD-7847-AD18-B760338E2A4B}" destId="{67A57FB9-C629-724E-8F8A-5CC9F9EF9A17}" srcOrd="1" destOrd="0" presId="urn:microsoft.com/office/officeart/2005/8/layout/radial5"/>
    <dgm:cxn modelId="{769E3149-64A5-1A44-9EB6-102327692BD1}" type="presOf" srcId="{F24F5039-4BE0-4A4C-9711-C132E1C488DB}" destId="{2FB83CD2-EAC8-7840-B9D8-39807DBD6271}" srcOrd="1" destOrd="0" presId="urn:microsoft.com/office/officeart/2005/8/layout/radial5"/>
    <dgm:cxn modelId="{AE09507A-7D8E-6C42-9533-81E04D7D894A}" srcId="{52A8082C-A9FC-3041-80EF-AE98279C64D8}" destId="{0CDDD3FB-E1EF-5147-9C30-79D16C7C6597}" srcOrd="0" destOrd="0" parTransId="{5699B1CD-E66C-3943-91A6-CA61BFEB2F6D}" sibTransId="{F5408D52-09B4-9C42-81FB-22E8960F5A91}"/>
    <dgm:cxn modelId="{23E90980-DACA-F44F-9A85-7E7D2F41D900}" type="presOf" srcId="{52A8082C-A9FC-3041-80EF-AE98279C64D8}" destId="{65C79D69-D1E4-674D-8730-CB3E5751961F}" srcOrd="0" destOrd="0" presId="urn:microsoft.com/office/officeart/2005/8/layout/radial5"/>
    <dgm:cxn modelId="{30B56381-C77A-2D49-BF22-54A88E5DFBCB}" type="presOf" srcId="{B4B05D50-8FC5-9148-A46F-44847A97D15B}" destId="{038328AB-8B75-5849-AF8A-D04968977A9A}" srcOrd="0" destOrd="0" presId="urn:microsoft.com/office/officeart/2005/8/layout/radial5"/>
    <dgm:cxn modelId="{7DB4F082-F053-8549-85AD-C931EC2CED5A}" type="presOf" srcId="{D0B8734D-37FD-7847-AD18-B760338E2A4B}" destId="{1C7B95CE-D853-6747-921D-2B05DD71C098}" srcOrd="0" destOrd="0" presId="urn:microsoft.com/office/officeart/2005/8/layout/radial5"/>
    <dgm:cxn modelId="{76EC5FA7-CCE2-CB46-A61C-24C7D7FE7FA4}" srcId="{0CDDD3FB-E1EF-5147-9C30-79D16C7C6597}" destId="{B4B05D50-8FC5-9148-A46F-44847A97D15B}" srcOrd="1" destOrd="0" parTransId="{D0B8734D-37FD-7847-AD18-B760338E2A4B}" sibTransId="{4467E5BD-ABC9-6D4A-807B-D2CCFF9E4CB5}"/>
    <dgm:cxn modelId="{4E81ACAA-5793-F944-B9C9-81D306A7A9CA}" srcId="{0CDDD3FB-E1EF-5147-9C30-79D16C7C6597}" destId="{72C0A19A-A4AE-DF44-9CB3-E8A5F6AED1A4}" srcOrd="3" destOrd="0" parTransId="{F24F5039-4BE0-4A4C-9711-C132E1C488DB}" sibTransId="{E06CE29D-87EC-FB4D-883A-1056531C1712}"/>
    <dgm:cxn modelId="{77E1B9AB-CBD4-5C41-BC2D-564450F5A750}" type="presOf" srcId="{D4C9A343-FAA6-8B4A-BE1B-DB036C99CB00}" destId="{09CC97B8-56F0-484C-9F5C-EE4935B3A630}" srcOrd="0" destOrd="0" presId="urn:microsoft.com/office/officeart/2005/8/layout/radial5"/>
    <dgm:cxn modelId="{C8BE8CAC-1BA5-CE44-B60A-BA220AE43F21}" type="presOf" srcId="{1216A0AF-8997-F24C-A522-3CACF329C346}" destId="{321A3810-9D7F-3A46-9CD7-1AF544CF46AB}" srcOrd="1" destOrd="0" presId="urn:microsoft.com/office/officeart/2005/8/layout/radial5"/>
    <dgm:cxn modelId="{71B8C9B7-F100-EA40-BBA3-22A876058210}" srcId="{0CDDD3FB-E1EF-5147-9C30-79D16C7C6597}" destId="{D41E85E4-CD57-E942-AF75-1DDF381B0A05}" srcOrd="0" destOrd="0" parTransId="{1216A0AF-8997-F24C-A522-3CACF329C346}" sibTransId="{296B750B-598F-3C44-8BE1-5C7EC97BF84F}"/>
    <dgm:cxn modelId="{753843C7-07CB-CC49-A24E-18720206E10C}" type="presOf" srcId="{D274A8EC-4318-C04B-9DD5-3BF9E0114DCB}" destId="{E602CFB4-AE5A-E746-B430-21AF22F9A817}" srcOrd="0" destOrd="0" presId="urn:microsoft.com/office/officeart/2005/8/layout/radial5"/>
    <dgm:cxn modelId="{507E3BC9-199D-6344-A095-B17204F46525}" type="presOf" srcId="{D274A8EC-4318-C04B-9DD5-3BF9E0114DCB}" destId="{D815CE78-C3AC-B64F-BCF2-17502DF7B715}" srcOrd="1" destOrd="0" presId="urn:microsoft.com/office/officeart/2005/8/layout/radial5"/>
    <dgm:cxn modelId="{0E3C06EF-E57B-CB4F-817D-DF4B357EFC5B}" type="presOf" srcId="{1216A0AF-8997-F24C-A522-3CACF329C346}" destId="{ACD1F42B-3833-CA4D-99C1-4B9E67B30204}" srcOrd="0" destOrd="0" presId="urn:microsoft.com/office/officeart/2005/8/layout/radial5"/>
    <dgm:cxn modelId="{87A45B76-84AC-F641-A7E2-F00F24F65A69}" type="presParOf" srcId="{65C79D69-D1E4-674D-8730-CB3E5751961F}" destId="{A34F9D93-564E-8948-8047-244FD8D9E2AA}" srcOrd="0" destOrd="0" presId="urn:microsoft.com/office/officeart/2005/8/layout/radial5"/>
    <dgm:cxn modelId="{CA761931-2AF3-6140-9D55-F6038F2E3704}" type="presParOf" srcId="{65C79D69-D1E4-674D-8730-CB3E5751961F}" destId="{ACD1F42B-3833-CA4D-99C1-4B9E67B30204}" srcOrd="1" destOrd="0" presId="urn:microsoft.com/office/officeart/2005/8/layout/radial5"/>
    <dgm:cxn modelId="{A943A92B-99DA-424E-A888-00CD1002446E}" type="presParOf" srcId="{ACD1F42B-3833-CA4D-99C1-4B9E67B30204}" destId="{321A3810-9D7F-3A46-9CD7-1AF544CF46AB}" srcOrd="0" destOrd="0" presId="urn:microsoft.com/office/officeart/2005/8/layout/radial5"/>
    <dgm:cxn modelId="{EB4EC84B-6FF1-9240-BD4C-8D9D772341AB}" type="presParOf" srcId="{65C79D69-D1E4-674D-8730-CB3E5751961F}" destId="{03583599-51C3-7044-8AED-E64792BCE7F2}" srcOrd="2" destOrd="0" presId="urn:microsoft.com/office/officeart/2005/8/layout/radial5"/>
    <dgm:cxn modelId="{EAB1E44C-BFD1-C34D-9716-9410C37D55CD}" type="presParOf" srcId="{65C79D69-D1E4-674D-8730-CB3E5751961F}" destId="{1C7B95CE-D853-6747-921D-2B05DD71C098}" srcOrd="3" destOrd="0" presId="urn:microsoft.com/office/officeart/2005/8/layout/radial5"/>
    <dgm:cxn modelId="{84EC3AE7-63B2-EA44-ADD8-B72018ACD44C}" type="presParOf" srcId="{1C7B95CE-D853-6747-921D-2B05DD71C098}" destId="{67A57FB9-C629-724E-8F8A-5CC9F9EF9A17}" srcOrd="0" destOrd="0" presId="urn:microsoft.com/office/officeart/2005/8/layout/radial5"/>
    <dgm:cxn modelId="{F90395D4-6AD3-6C49-BCC7-9A9BA219EA05}" type="presParOf" srcId="{65C79D69-D1E4-674D-8730-CB3E5751961F}" destId="{038328AB-8B75-5849-AF8A-D04968977A9A}" srcOrd="4" destOrd="0" presId="urn:microsoft.com/office/officeart/2005/8/layout/radial5"/>
    <dgm:cxn modelId="{3C0F5853-2ABD-234D-8B03-E7334D0F12E3}" type="presParOf" srcId="{65C79D69-D1E4-674D-8730-CB3E5751961F}" destId="{E602CFB4-AE5A-E746-B430-21AF22F9A817}" srcOrd="5" destOrd="0" presId="urn:microsoft.com/office/officeart/2005/8/layout/radial5"/>
    <dgm:cxn modelId="{C49BAA48-0B37-0844-AA95-70EF8964D1F0}" type="presParOf" srcId="{E602CFB4-AE5A-E746-B430-21AF22F9A817}" destId="{D815CE78-C3AC-B64F-BCF2-17502DF7B715}" srcOrd="0" destOrd="0" presId="urn:microsoft.com/office/officeart/2005/8/layout/radial5"/>
    <dgm:cxn modelId="{F289FB49-4741-1A46-9FD0-81162B9A976B}" type="presParOf" srcId="{65C79D69-D1E4-674D-8730-CB3E5751961F}" destId="{09CC97B8-56F0-484C-9F5C-EE4935B3A630}" srcOrd="6" destOrd="0" presId="urn:microsoft.com/office/officeart/2005/8/layout/radial5"/>
    <dgm:cxn modelId="{65A15A0B-CEF5-6245-9E42-38824F9502A3}" type="presParOf" srcId="{65C79D69-D1E4-674D-8730-CB3E5751961F}" destId="{B284B01C-21B8-E04B-8642-35690AE6E373}" srcOrd="7" destOrd="0" presId="urn:microsoft.com/office/officeart/2005/8/layout/radial5"/>
    <dgm:cxn modelId="{29E7C94C-EE97-BC46-95DC-96976764C739}" type="presParOf" srcId="{B284B01C-21B8-E04B-8642-35690AE6E373}" destId="{2FB83CD2-EAC8-7840-B9D8-39807DBD6271}" srcOrd="0" destOrd="0" presId="urn:microsoft.com/office/officeart/2005/8/layout/radial5"/>
    <dgm:cxn modelId="{9B937B41-314E-D94A-BF8A-F3A6FA82F3A9}" type="presParOf" srcId="{65C79D69-D1E4-674D-8730-CB3E5751961F}" destId="{623ACC41-1940-0842-A88F-5386198A28D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A8082C-A9FC-3041-80EF-AE98279C64D8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CDDD3FB-E1EF-5147-9C30-79D16C7C6597}">
      <dgm:prSet phldrT="[Text]"/>
      <dgm:spPr/>
      <dgm:t>
        <a:bodyPr/>
        <a:lstStyle/>
        <a:p>
          <a:r>
            <a:rPr lang="en-GB" dirty="0"/>
            <a:t>Diversity</a:t>
          </a:r>
        </a:p>
      </dgm:t>
    </dgm:pt>
    <dgm:pt modelId="{5699B1CD-E66C-3943-91A6-CA61BFEB2F6D}" type="parTrans" cxnId="{AE09507A-7D8E-6C42-9533-81E04D7D894A}">
      <dgm:prSet/>
      <dgm:spPr/>
      <dgm:t>
        <a:bodyPr/>
        <a:lstStyle/>
        <a:p>
          <a:endParaRPr lang="en-GB"/>
        </a:p>
      </dgm:t>
    </dgm:pt>
    <dgm:pt modelId="{F5408D52-09B4-9C42-81FB-22E8960F5A91}" type="sibTrans" cxnId="{AE09507A-7D8E-6C42-9533-81E04D7D894A}">
      <dgm:prSet/>
      <dgm:spPr/>
      <dgm:t>
        <a:bodyPr/>
        <a:lstStyle/>
        <a:p>
          <a:endParaRPr lang="en-GB"/>
        </a:p>
      </dgm:t>
    </dgm:pt>
    <dgm:pt modelId="{D41E85E4-CD57-E942-AF75-1DDF381B0A05}">
      <dgm:prSet phldrT="[Text]"/>
      <dgm:spPr/>
      <dgm:t>
        <a:bodyPr/>
        <a:lstStyle/>
        <a:p>
          <a:r>
            <a:rPr lang="en-GB" dirty="0"/>
            <a:t>TTR</a:t>
          </a:r>
        </a:p>
      </dgm:t>
    </dgm:pt>
    <dgm:pt modelId="{1216A0AF-8997-F24C-A522-3CACF329C346}" type="parTrans" cxnId="{71B8C9B7-F100-EA40-BBA3-22A876058210}">
      <dgm:prSet/>
      <dgm:spPr/>
      <dgm:t>
        <a:bodyPr/>
        <a:lstStyle/>
        <a:p>
          <a:endParaRPr lang="en-GB"/>
        </a:p>
      </dgm:t>
    </dgm:pt>
    <dgm:pt modelId="{296B750B-598F-3C44-8BE1-5C7EC97BF84F}" type="sibTrans" cxnId="{71B8C9B7-F100-EA40-BBA3-22A876058210}">
      <dgm:prSet/>
      <dgm:spPr/>
      <dgm:t>
        <a:bodyPr/>
        <a:lstStyle/>
        <a:p>
          <a:endParaRPr lang="en-GB"/>
        </a:p>
      </dgm:t>
    </dgm:pt>
    <dgm:pt modelId="{B4B05D50-8FC5-9148-A46F-44847A97D15B}">
      <dgm:prSet phldrT="[Text]"/>
      <dgm:spPr/>
      <dgm:t>
        <a:bodyPr/>
        <a:lstStyle/>
        <a:p>
          <a:r>
            <a:rPr lang="en-GB" dirty="0"/>
            <a:t>CTTR, etc.</a:t>
          </a:r>
        </a:p>
      </dgm:t>
    </dgm:pt>
    <dgm:pt modelId="{D0B8734D-37FD-7847-AD18-B760338E2A4B}" type="parTrans" cxnId="{76EC5FA7-CCE2-CB46-A61C-24C7D7FE7FA4}">
      <dgm:prSet/>
      <dgm:spPr/>
      <dgm:t>
        <a:bodyPr/>
        <a:lstStyle/>
        <a:p>
          <a:endParaRPr lang="en-GB"/>
        </a:p>
      </dgm:t>
    </dgm:pt>
    <dgm:pt modelId="{4467E5BD-ABC9-6D4A-807B-D2CCFF9E4CB5}" type="sibTrans" cxnId="{76EC5FA7-CCE2-CB46-A61C-24C7D7FE7FA4}">
      <dgm:prSet/>
      <dgm:spPr/>
      <dgm:t>
        <a:bodyPr/>
        <a:lstStyle/>
        <a:p>
          <a:endParaRPr lang="en-GB"/>
        </a:p>
      </dgm:t>
    </dgm:pt>
    <dgm:pt modelId="{D4C9A343-FAA6-8B4A-BE1B-DB036C99CB00}">
      <dgm:prSet phldrT="[Text]"/>
      <dgm:spPr/>
      <dgm:t>
        <a:bodyPr/>
        <a:lstStyle/>
        <a:p>
          <a:r>
            <a:rPr lang="en-GB" dirty="0"/>
            <a:t>D</a:t>
          </a:r>
        </a:p>
      </dgm:t>
    </dgm:pt>
    <dgm:pt modelId="{D274A8EC-4318-C04B-9DD5-3BF9E0114DCB}" type="parTrans" cxnId="{BED7A22F-FC2D-1943-853D-7C0EA2819B35}">
      <dgm:prSet/>
      <dgm:spPr/>
      <dgm:t>
        <a:bodyPr/>
        <a:lstStyle/>
        <a:p>
          <a:endParaRPr lang="en-GB"/>
        </a:p>
      </dgm:t>
    </dgm:pt>
    <dgm:pt modelId="{B31D17D1-764F-F444-AA3E-7878045533C3}" type="sibTrans" cxnId="{BED7A22F-FC2D-1943-853D-7C0EA2819B35}">
      <dgm:prSet/>
      <dgm:spPr/>
      <dgm:t>
        <a:bodyPr/>
        <a:lstStyle/>
        <a:p>
          <a:endParaRPr lang="en-GB"/>
        </a:p>
      </dgm:t>
    </dgm:pt>
    <dgm:pt modelId="{72C0A19A-A4AE-DF44-9CB3-E8A5F6AED1A4}">
      <dgm:prSet phldrT="[Text]"/>
      <dgm:spPr/>
      <dgm:t>
        <a:bodyPr/>
        <a:lstStyle/>
        <a:p>
          <a:r>
            <a:rPr lang="en-GB" dirty="0"/>
            <a:t>MTLD</a:t>
          </a:r>
        </a:p>
      </dgm:t>
    </dgm:pt>
    <dgm:pt modelId="{F24F5039-4BE0-4A4C-9711-C132E1C488DB}" type="parTrans" cxnId="{4E81ACAA-5793-F944-B9C9-81D306A7A9CA}">
      <dgm:prSet/>
      <dgm:spPr/>
      <dgm:t>
        <a:bodyPr/>
        <a:lstStyle/>
        <a:p>
          <a:endParaRPr lang="en-GB"/>
        </a:p>
      </dgm:t>
    </dgm:pt>
    <dgm:pt modelId="{E06CE29D-87EC-FB4D-883A-1056531C1712}" type="sibTrans" cxnId="{4E81ACAA-5793-F944-B9C9-81D306A7A9CA}">
      <dgm:prSet/>
      <dgm:spPr/>
      <dgm:t>
        <a:bodyPr/>
        <a:lstStyle/>
        <a:p>
          <a:endParaRPr lang="en-GB"/>
        </a:p>
      </dgm:t>
    </dgm:pt>
    <dgm:pt modelId="{65C79D69-D1E4-674D-8730-CB3E5751961F}" type="pres">
      <dgm:prSet presAssocID="{52A8082C-A9FC-3041-80EF-AE98279C64D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34F9D93-564E-8948-8047-244FD8D9E2AA}" type="pres">
      <dgm:prSet presAssocID="{0CDDD3FB-E1EF-5147-9C30-79D16C7C6597}" presName="centerShape" presStyleLbl="node0" presStyleIdx="0" presStyleCnt="1"/>
      <dgm:spPr/>
    </dgm:pt>
    <dgm:pt modelId="{ACD1F42B-3833-CA4D-99C1-4B9E67B30204}" type="pres">
      <dgm:prSet presAssocID="{1216A0AF-8997-F24C-A522-3CACF329C346}" presName="parTrans" presStyleLbl="sibTrans2D1" presStyleIdx="0" presStyleCnt="4"/>
      <dgm:spPr/>
    </dgm:pt>
    <dgm:pt modelId="{321A3810-9D7F-3A46-9CD7-1AF544CF46AB}" type="pres">
      <dgm:prSet presAssocID="{1216A0AF-8997-F24C-A522-3CACF329C346}" presName="connectorText" presStyleLbl="sibTrans2D1" presStyleIdx="0" presStyleCnt="4"/>
      <dgm:spPr/>
    </dgm:pt>
    <dgm:pt modelId="{03583599-51C3-7044-8AED-E64792BCE7F2}" type="pres">
      <dgm:prSet presAssocID="{D41E85E4-CD57-E942-AF75-1DDF381B0A05}" presName="node" presStyleLbl="node1" presStyleIdx="0" presStyleCnt="4">
        <dgm:presLayoutVars>
          <dgm:bulletEnabled val="1"/>
        </dgm:presLayoutVars>
      </dgm:prSet>
      <dgm:spPr/>
    </dgm:pt>
    <dgm:pt modelId="{1C7B95CE-D853-6747-921D-2B05DD71C098}" type="pres">
      <dgm:prSet presAssocID="{D0B8734D-37FD-7847-AD18-B760338E2A4B}" presName="parTrans" presStyleLbl="sibTrans2D1" presStyleIdx="1" presStyleCnt="4"/>
      <dgm:spPr/>
    </dgm:pt>
    <dgm:pt modelId="{67A57FB9-C629-724E-8F8A-5CC9F9EF9A17}" type="pres">
      <dgm:prSet presAssocID="{D0B8734D-37FD-7847-AD18-B760338E2A4B}" presName="connectorText" presStyleLbl="sibTrans2D1" presStyleIdx="1" presStyleCnt="4"/>
      <dgm:spPr/>
    </dgm:pt>
    <dgm:pt modelId="{038328AB-8B75-5849-AF8A-D04968977A9A}" type="pres">
      <dgm:prSet presAssocID="{B4B05D50-8FC5-9148-A46F-44847A97D15B}" presName="node" presStyleLbl="node1" presStyleIdx="1" presStyleCnt="4">
        <dgm:presLayoutVars>
          <dgm:bulletEnabled val="1"/>
        </dgm:presLayoutVars>
      </dgm:prSet>
      <dgm:spPr/>
    </dgm:pt>
    <dgm:pt modelId="{E602CFB4-AE5A-E746-B430-21AF22F9A817}" type="pres">
      <dgm:prSet presAssocID="{D274A8EC-4318-C04B-9DD5-3BF9E0114DCB}" presName="parTrans" presStyleLbl="sibTrans2D1" presStyleIdx="2" presStyleCnt="4"/>
      <dgm:spPr/>
    </dgm:pt>
    <dgm:pt modelId="{D815CE78-C3AC-B64F-BCF2-17502DF7B715}" type="pres">
      <dgm:prSet presAssocID="{D274A8EC-4318-C04B-9DD5-3BF9E0114DCB}" presName="connectorText" presStyleLbl="sibTrans2D1" presStyleIdx="2" presStyleCnt="4"/>
      <dgm:spPr/>
    </dgm:pt>
    <dgm:pt modelId="{09CC97B8-56F0-484C-9F5C-EE4935B3A630}" type="pres">
      <dgm:prSet presAssocID="{D4C9A343-FAA6-8B4A-BE1B-DB036C99CB00}" presName="node" presStyleLbl="node1" presStyleIdx="2" presStyleCnt="4">
        <dgm:presLayoutVars>
          <dgm:bulletEnabled val="1"/>
        </dgm:presLayoutVars>
      </dgm:prSet>
      <dgm:spPr/>
    </dgm:pt>
    <dgm:pt modelId="{B284B01C-21B8-E04B-8642-35690AE6E373}" type="pres">
      <dgm:prSet presAssocID="{F24F5039-4BE0-4A4C-9711-C132E1C488DB}" presName="parTrans" presStyleLbl="sibTrans2D1" presStyleIdx="3" presStyleCnt="4"/>
      <dgm:spPr/>
    </dgm:pt>
    <dgm:pt modelId="{2FB83CD2-EAC8-7840-B9D8-39807DBD6271}" type="pres">
      <dgm:prSet presAssocID="{F24F5039-4BE0-4A4C-9711-C132E1C488DB}" presName="connectorText" presStyleLbl="sibTrans2D1" presStyleIdx="3" presStyleCnt="4"/>
      <dgm:spPr/>
    </dgm:pt>
    <dgm:pt modelId="{623ACC41-1940-0842-A88F-5386198A28D9}" type="pres">
      <dgm:prSet presAssocID="{72C0A19A-A4AE-DF44-9CB3-E8A5F6AED1A4}" presName="node" presStyleLbl="node1" presStyleIdx="3" presStyleCnt="4">
        <dgm:presLayoutVars>
          <dgm:bulletEnabled val="1"/>
        </dgm:presLayoutVars>
      </dgm:prSet>
      <dgm:spPr/>
    </dgm:pt>
  </dgm:ptLst>
  <dgm:cxnLst>
    <dgm:cxn modelId="{A6162102-5714-0C43-BB87-63C7638F5DAC}" type="presOf" srcId="{0CDDD3FB-E1EF-5147-9C30-79D16C7C6597}" destId="{A34F9D93-564E-8948-8047-244FD8D9E2AA}" srcOrd="0" destOrd="0" presId="urn:microsoft.com/office/officeart/2005/8/layout/radial5"/>
    <dgm:cxn modelId="{CF99270D-23E3-8149-96D8-4EF9A8C30241}" type="presOf" srcId="{72C0A19A-A4AE-DF44-9CB3-E8A5F6AED1A4}" destId="{623ACC41-1940-0842-A88F-5386198A28D9}" srcOrd="0" destOrd="0" presId="urn:microsoft.com/office/officeart/2005/8/layout/radial5"/>
    <dgm:cxn modelId="{0AE38D0E-E1F6-3B43-B759-5465F1E7E7B4}" type="presOf" srcId="{D41E85E4-CD57-E942-AF75-1DDF381B0A05}" destId="{03583599-51C3-7044-8AED-E64792BCE7F2}" srcOrd="0" destOrd="0" presId="urn:microsoft.com/office/officeart/2005/8/layout/radial5"/>
    <dgm:cxn modelId="{C471892E-5F82-C442-9A09-ACA22E81E433}" type="presOf" srcId="{F24F5039-4BE0-4A4C-9711-C132E1C488DB}" destId="{B284B01C-21B8-E04B-8642-35690AE6E373}" srcOrd="0" destOrd="0" presId="urn:microsoft.com/office/officeart/2005/8/layout/radial5"/>
    <dgm:cxn modelId="{BED7A22F-FC2D-1943-853D-7C0EA2819B35}" srcId="{0CDDD3FB-E1EF-5147-9C30-79D16C7C6597}" destId="{D4C9A343-FAA6-8B4A-BE1B-DB036C99CB00}" srcOrd="2" destOrd="0" parTransId="{D274A8EC-4318-C04B-9DD5-3BF9E0114DCB}" sibTransId="{B31D17D1-764F-F444-AA3E-7878045533C3}"/>
    <dgm:cxn modelId="{A6F8A248-1A75-C148-AB50-F64992E5D89F}" type="presOf" srcId="{D0B8734D-37FD-7847-AD18-B760338E2A4B}" destId="{67A57FB9-C629-724E-8F8A-5CC9F9EF9A17}" srcOrd="1" destOrd="0" presId="urn:microsoft.com/office/officeart/2005/8/layout/radial5"/>
    <dgm:cxn modelId="{769E3149-64A5-1A44-9EB6-102327692BD1}" type="presOf" srcId="{F24F5039-4BE0-4A4C-9711-C132E1C488DB}" destId="{2FB83CD2-EAC8-7840-B9D8-39807DBD6271}" srcOrd="1" destOrd="0" presId="urn:microsoft.com/office/officeart/2005/8/layout/radial5"/>
    <dgm:cxn modelId="{AE09507A-7D8E-6C42-9533-81E04D7D894A}" srcId="{52A8082C-A9FC-3041-80EF-AE98279C64D8}" destId="{0CDDD3FB-E1EF-5147-9C30-79D16C7C6597}" srcOrd="0" destOrd="0" parTransId="{5699B1CD-E66C-3943-91A6-CA61BFEB2F6D}" sibTransId="{F5408D52-09B4-9C42-81FB-22E8960F5A91}"/>
    <dgm:cxn modelId="{23E90980-DACA-F44F-9A85-7E7D2F41D900}" type="presOf" srcId="{52A8082C-A9FC-3041-80EF-AE98279C64D8}" destId="{65C79D69-D1E4-674D-8730-CB3E5751961F}" srcOrd="0" destOrd="0" presId="urn:microsoft.com/office/officeart/2005/8/layout/radial5"/>
    <dgm:cxn modelId="{30B56381-C77A-2D49-BF22-54A88E5DFBCB}" type="presOf" srcId="{B4B05D50-8FC5-9148-A46F-44847A97D15B}" destId="{038328AB-8B75-5849-AF8A-D04968977A9A}" srcOrd="0" destOrd="0" presId="urn:microsoft.com/office/officeart/2005/8/layout/radial5"/>
    <dgm:cxn modelId="{7DB4F082-F053-8549-85AD-C931EC2CED5A}" type="presOf" srcId="{D0B8734D-37FD-7847-AD18-B760338E2A4B}" destId="{1C7B95CE-D853-6747-921D-2B05DD71C098}" srcOrd="0" destOrd="0" presId="urn:microsoft.com/office/officeart/2005/8/layout/radial5"/>
    <dgm:cxn modelId="{76EC5FA7-CCE2-CB46-A61C-24C7D7FE7FA4}" srcId="{0CDDD3FB-E1EF-5147-9C30-79D16C7C6597}" destId="{B4B05D50-8FC5-9148-A46F-44847A97D15B}" srcOrd="1" destOrd="0" parTransId="{D0B8734D-37FD-7847-AD18-B760338E2A4B}" sibTransId="{4467E5BD-ABC9-6D4A-807B-D2CCFF9E4CB5}"/>
    <dgm:cxn modelId="{4E81ACAA-5793-F944-B9C9-81D306A7A9CA}" srcId="{0CDDD3FB-E1EF-5147-9C30-79D16C7C6597}" destId="{72C0A19A-A4AE-DF44-9CB3-E8A5F6AED1A4}" srcOrd="3" destOrd="0" parTransId="{F24F5039-4BE0-4A4C-9711-C132E1C488DB}" sibTransId="{E06CE29D-87EC-FB4D-883A-1056531C1712}"/>
    <dgm:cxn modelId="{77E1B9AB-CBD4-5C41-BC2D-564450F5A750}" type="presOf" srcId="{D4C9A343-FAA6-8B4A-BE1B-DB036C99CB00}" destId="{09CC97B8-56F0-484C-9F5C-EE4935B3A630}" srcOrd="0" destOrd="0" presId="urn:microsoft.com/office/officeart/2005/8/layout/radial5"/>
    <dgm:cxn modelId="{C8BE8CAC-1BA5-CE44-B60A-BA220AE43F21}" type="presOf" srcId="{1216A0AF-8997-F24C-A522-3CACF329C346}" destId="{321A3810-9D7F-3A46-9CD7-1AF544CF46AB}" srcOrd="1" destOrd="0" presId="urn:microsoft.com/office/officeart/2005/8/layout/radial5"/>
    <dgm:cxn modelId="{71B8C9B7-F100-EA40-BBA3-22A876058210}" srcId="{0CDDD3FB-E1EF-5147-9C30-79D16C7C6597}" destId="{D41E85E4-CD57-E942-AF75-1DDF381B0A05}" srcOrd="0" destOrd="0" parTransId="{1216A0AF-8997-F24C-A522-3CACF329C346}" sibTransId="{296B750B-598F-3C44-8BE1-5C7EC97BF84F}"/>
    <dgm:cxn modelId="{753843C7-07CB-CC49-A24E-18720206E10C}" type="presOf" srcId="{D274A8EC-4318-C04B-9DD5-3BF9E0114DCB}" destId="{E602CFB4-AE5A-E746-B430-21AF22F9A817}" srcOrd="0" destOrd="0" presId="urn:microsoft.com/office/officeart/2005/8/layout/radial5"/>
    <dgm:cxn modelId="{507E3BC9-199D-6344-A095-B17204F46525}" type="presOf" srcId="{D274A8EC-4318-C04B-9DD5-3BF9E0114DCB}" destId="{D815CE78-C3AC-B64F-BCF2-17502DF7B715}" srcOrd="1" destOrd="0" presId="urn:microsoft.com/office/officeart/2005/8/layout/radial5"/>
    <dgm:cxn modelId="{0E3C06EF-E57B-CB4F-817D-DF4B357EFC5B}" type="presOf" srcId="{1216A0AF-8997-F24C-A522-3CACF329C346}" destId="{ACD1F42B-3833-CA4D-99C1-4B9E67B30204}" srcOrd="0" destOrd="0" presId="urn:microsoft.com/office/officeart/2005/8/layout/radial5"/>
    <dgm:cxn modelId="{87A45B76-84AC-F641-A7E2-F00F24F65A69}" type="presParOf" srcId="{65C79D69-D1E4-674D-8730-CB3E5751961F}" destId="{A34F9D93-564E-8948-8047-244FD8D9E2AA}" srcOrd="0" destOrd="0" presId="urn:microsoft.com/office/officeart/2005/8/layout/radial5"/>
    <dgm:cxn modelId="{CA761931-2AF3-6140-9D55-F6038F2E3704}" type="presParOf" srcId="{65C79D69-D1E4-674D-8730-CB3E5751961F}" destId="{ACD1F42B-3833-CA4D-99C1-4B9E67B30204}" srcOrd="1" destOrd="0" presId="urn:microsoft.com/office/officeart/2005/8/layout/radial5"/>
    <dgm:cxn modelId="{A943A92B-99DA-424E-A888-00CD1002446E}" type="presParOf" srcId="{ACD1F42B-3833-CA4D-99C1-4B9E67B30204}" destId="{321A3810-9D7F-3A46-9CD7-1AF544CF46AB}" srcOrd="0" destOrd="0" presId="urn:microsoft.com/office/officeart/2005/8/layout/radial5"/>
    <dgm:cxn modelId="{EB4EC84B-6FF1-9240-BD4C-8D9D772341AB}" type="presParOf" srcId="{65C79D69-D1E4-674D-8730-CB3E5751961F}" destId="{03583599-51C3-7044-8AED-E64792BCE7F2}" srcOrd="2" destOrd="0" presId="urn:microsoft.com/office/officeart/2005/8/layout/radial5"/>
    <dgm:cxn modelId="{EAB1E44C-BFD1-C34D-9716-9410C37D55CD}" type="presParOf" srcId="{65C79D69-D1E4-674D-8730-CB3E5751961F}" destId="{1C7B95CE-D853-6747-921D-2B05DD71C098}" srcOrd="3" destOrd="0" presId="urn:microsoft.com/office/officeart/2005/8/layout/radial5"/>
    <dgm:cxn modelId="{84EC3AE7-63B2-EA44-ADD8-B72018ACD44C}" type="presParOf" srcId="{1C7B95CE-D853-6747-921D-2B05DD71C098}" destId="{67A57FB9-C629-724E-8F8A-5CC9F9EF9A17}" srcOrd="0" destOrd="0" presId="urn:microsoft.com/office/officeart/2005/8/layout/radial5"/>
    <dgm:cxn modelId="{F90395D4-6AD3-6C49-BCC7-9A9BA219EA05}" type="presParOf" srcId="{65C79D69-D1E4-674D-8730-CB3E5751961F}" destId="{038328AB-8B75-5849-AF8A-D04968977A9A}" srcOrd="4" destOrd="0" presId="urn:microsoft.com/office/officeart/2005/8/layout/radial5"/>
    <dgm:cxn modelId="{3C0F5853-2ABD-234D-8B03-E7334D0F12E3}" type="presParOf" srcId="{65C79D69-D1E4-674D-8730-CB3E5751961F}" destId="{E602CFB4-AE5A-E746-B430-21AF22F9A817}" srcOrd="5" destOrd="0" presId="urn:microsoft.com/office/officeart/2005/8/layout/radial5"/>
    <dgm:cxn modelId="{C49BAA48-0B37-0844-AA95-70EF8964D1F0}" type="presParOf" srcId="{E602CFB4-AE5A-E746-B430-21AF22F9A817}" destId="{D815CE78-C3AC-B64F-BCF2-17502DF7B715}" srcOrd="0" destOrd="0" presId="urn:microsoft.com/office/officeart/2005/8/layout/radial5"/>
    <dgm:cxn modelId="{F289FB49-4741-1A46-9FD0-81162B9A976B}" type="presParOf" srcId="{65C79D69-D1E4-674D-8730-CB3E5751961F}" destId="{09CC97B8-56F0-484C-9F5C-EE4935B3A630}" srcOrd="6" destOrd="0" presId="urn:microsoft.com/office/officeart/2005/8/layout/radial5"/>
    <dgm:cxn modelId="{65A15A0B-CEF5-6245-9E42-38824F9502A3}" type="presParOf" srcId="{65C79D69-D1E4-674D-8730-CB3E5751961F}" destId="{B284B01C-21B8-E04B-8642-35690AE6E373}" srcOrd="7" destOrd="0" presId="urn:microsoft.com/office/officeart/2005/8/layout/radial5"/>
    <dgm:cxn modelId="{29E7C94C-EE97-BC46-95DC-96976764C739}" type="presParOf" srcId="{B284B01C-21B8-E04B-8642-35690AE6E373}" destId="{2FB83CD2-EAC8-7840-B9D8-39807DBD6271}" srcOrd="0" destOrd="0" presId="urn:microsoft.com/office/officeart/2005/8/layout/radial5"/>
    <dgm:cxn modelId="{9B937B41-314E-D94A-BF8A-F3A6FA82F3A9}" type="presParOf" srcId="{65C79D69-D1E4-674D-8730-CB3E5751961F}" destId="{623ACC41-1940-0842-A88F-5386198A28D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A8082C-A9FC-3041-80EF-AE98279C64D8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CDDD3FB-E1EF-5147-9C30-79D16C7C6597}">
      <dgm:prSet phldrT="[Text]"/>
      <dgm:spPr/>
      <dgm:t>
        <a:bodyPr/>
        <a:lstStyle/>
        <a:p>
          <a:r>
            <a:rPr lang="en-GB" dirty="0"/>
            <a:t>Sophistication</a:t>
          </a:r>
        </a:p>
      </dgm:t>
    </dgm:pt>
    <dgm:pt modelId="{5699B1CD-E66C-3943-91A6-CA61BFEB2F6D}" type="parTrans" cxnId="{AE09507A-7D8E-6C42-9533-81E04D7D894A}">
      <dgm:prSet/>
      <dgm:spPr/>
      <dgm:t>
        <a:bodyPr/>
        <a:lstStyle/>
        <a:p>
          <a:endParaRPr lang="en-GB"/>
        </a:p>
      </dgm:t>
    </dgm:pt>
    <dgm:pt modelId="{F5408D52-09B4-9C42-81FB-22E8960F5A91}" type="sibTrans" cxnId="{AE09507A-7D8E-6C42-9533-81E04D7D894A}">
      <dgm:prSet/>
      <dgm:spPr/>
      <dgm:t>
        <a:bodyPr/>
        <a:lstStyle/>
        <a:p>
          <a:endParaRPr lang="en-GB"/>
        </a:p>
      </dgm:t>
    </dgm:pt>
    <dgm:pt modelId="{D41E85E4-CD57-E942-AF75-1DDF381B0A05}">
      <dgm:prSet phldrT="[Text]"/>
      <dgm:spPr/>
      <dgm:t>
        <a:bodyPr/>
        <a:lstStyle/>
        <a:p>
          <a:r>
            <a:rPr lang="en-GB" dirty="0"/>
            <a:t>word length</a:t>
          </a:r>
        </a:p>
      </dgm:t>
    </dgm:pt>
    <dgm:pt modelId="{1216A0AF-8997-F24C-A522-3CACF329C346}" type="parTrans" cxnId="{71B8C9B7-F100-EA40-BBA3-22A876058210}">
      <dgm:prSet/>
      <dgm:spPr/>
      <dgm:t>
        <a:bodyPr/>
        <a:lstStyle/>
        <a:p>
          <a:endParaRPr lang="en-GB"/>
        </a:p>
      </dgm:t>
    </dgm:pt>
    <dgm:pt modelId="{296B750B-598F-3C44-8BE1-5C7EC97BF84F}" type="sibTrans" cxnId="{71B8C9B7-F100-EA40-BBA3-22A876058210}">
      <dgm:prSet/>
      <dgm:spPr/>
      <dgm:t>
        <a:bodyPr/>
        <a:lstStyle/>
        <a:p>
          <a:endParaRPr lang="en-GB"/>
        </a:p>
      </dgm:t>
    </dgm:pt>
    <dgm:pt modelId="{B4B05D50-8FC5-9148-A46F-44847A97D15B}">
      <dgm:prSet phldrT="[Text]"/>
      <dgm:spPr/>
      <dgm:t>
        <a:bodyPr/>
        <a:lstStyle/>
        <a:p>
          <a:r>
            <a:rPr lang="en-GB" dirty="0"/>
            <a:t>frequency</a:t>
          </a:r>
        </a:p>
      </dgm:t>
    </dgm:pt>
    <dgm:pt modelId="{D0B8734D-37FD-7847-AD18-B760338E2A4B}" type="parTrans" cxnId="{76EC5FA7-CCE2-CB46-A61C-24C7D7FE7FA4}">
      <dgm:prSet/>
      <dgm:spPr/>
      <dgm:t>
        <a:bodyPr/>
        <a:lstStyle/>
        <a:p>
          <a:endParaRPr lang="en-GB"/>
        </a:p>
      </dgm:t>
    </dgm:pt>
    <dgm:pt modelId="{4467E5BD-ABC9-6D4A-807B-D2CCFF9E4CB5}" type="sibTrans" cxnId="{76EC5FA7-CCE2-CB46-A61C-24C7D7FE7FA4}">
      <dgm:prSet/>
      <dgm:spPr/>
      <dgm:t>
        <a:bodyPr/>
        <a:lstStyle/>
        <a:p>
          <a:endParaRPr lang="en-GB"/>
        </a:p>
      </dgm:t>
    </dgm:pt>
    <dgm:pt modelId="{D4C9A343-FAA6-8B4A-BE1B-DB036C99CB00}">
      <dgm:prSet phldrT="[Text]"/>
      <dgm:spPr/>
      <dgm:t>
        <a:bodyPr/>
        <a:lstStyle/>
        <a:p>
          <a:r>
            <a:rPr lang="en-GB" dirty="0"/>
            <a:t>register</a:t>
          </a:r>
        </a:p>
      </dgm:t>
    </dgm:pt>
    <dgm:pt modelId="{D274A8EC-4318-C04B-9DD5-3BF9E0114DCB}" type="parTrans" cxnId="{BED7A22F-FC2D-1943-853D-7C0EA2819B35}">
      <dgm:prSet/>
      <dgm:spPr/>
      <dgm:t>
        <a:bodyPr/>
        <a:lstStyle/>
        <a:p>
          <a:endParaRPr lang="en-GB"/>
        </a:p>
      </dgm:t>
    </dgm:pt>
    <dgm:pt modelId="{B31D17D1-764F-F444-AA3E-7878045533C3}" type="sibTrans" cxnId="{BED7A22F-FC2D-1943-853D-7C0EA2819B35}">
      <dgm:prSet/>
      <dgm:spPr/>
      <dgm:t>
        <a:bodyPr/>
        <a:lstStyle/>
        <a:p>
          <a:endParaRPr lang="en-GB"/>
        </a:p>
      </dgm:t>
    </dgm:pt>
    <dgm:pt modelId="{72C0A19A-A4AE-DF44-9CB3-E8A5F6AED1A4}">
      <dgm:prSet phldrT="[Text]"/>
      <dgm:spPr/>
      <dgm:t>
        <a:bodyPr/>
        <a:lstStyle/>
        <a:p>
          <a:r>
            <a:rPr lang="en-GB" dirty="0"/>
            <a:t>distinctiveness</a:t>
          </a:r>
        </a:p>
      </dgm:t>
    </dgm:pt>
    <dgm:pt modelId="{F24F5039-4BE0-4A4C-9711-C132E1C488DB}" type="parTrans" cxnId="{4E81ACAA-5793-F944-B9C9-81D306A7A9CA}">
      <dgm:prSet/>
      <dgm:spPr/>
      <dgm:t>
        <a:bodyPr/>
        <a:lstStyle/>
        <a:p>
          <a:endParaRPr lang="en-GB"/>
        </a:p>
      </dgm:t>
    </dgm:pt>
    <dgm:pt modelId="{E06CE29D-87EC-FB4D-883A-1056531C1712}" type="sibTrans" cxnId="{4E81ACAA-5793-F944-B9C9-81D306A7A9CA}">
      <dgm:prSet/>
      <dgm:spPr/>
      <dgm:t>
        <a:bodyPr/>
        <a:lstStyle/>
        <a:p>
          <a:endParaRPr lang="en-GB"/>
        </a:p>
      </dgm:t>
    </dgm:pt>
    <dgm:pt modelId="{DD1888DD-D702-044E-A7BC-C601CDDE9DAF}">
      <dgm:prSet phldrT="[Text]"/>
      <dgm:spPr/>
      <dgm:t>
        <a:bodyPr/>
        <a:lstStyle/>
        <a:p>
          <a:r>
            <a:rPr lang="en-GB" dirty="0"/>
            <a:t>semantic</a:t>
          </a:r>
        </a:p>
      </dgm:t>
    </dgm:pt>
    <dgm:pt modelId="{8A79FC88-6F3B-7946-9DB4-F938B1C5E3EA}" type="parTrans" cxnId="{628856F7-F002-A546-8028-8B6729004D8B}">
      <dgm:prSet/>
      <dgm:spPr/>
      <dgm:t>
        <a:bodyPr/>
        <a:lstStyle/>
        <a:p>
          <a:endParaRPr lang="en-GB"/>
        </a:p>
      </dgm:t>
    </dgm:pt>
    <dgm:pt modelId="{52A1C92C-6654-8F43-8D1A-C7CB7CA3AFD6}" type="sibTrans" cxnId="{628856F7-F002-A546-8028-8B6729004D8B}">
      <dgm:prSet/>
      <dgm:spPr/>
      <dgm:t>
        <a:bodyPr/>
        <a:lstStyle/>
        <a:p>
          <a:endParaRPr lang="en-GB"/>
        </a:p>
      </dgm:t>
    </dgm:pt>
    <dgm:pt modelId="{BC8D5125-24C8-B445-B798-A56B5B5BED83}">
      <dgm:prSet phldrT="[Text]"/>
      <dgm:spPr/>
      <dgm:t>
        <a:bodyPr/>
        <a:lstStyle/>
        <a:p>
          <a:r>
            <a:rPr lang="en-GB" dirty="0"/>
            <a:t>psycholinguistic</a:t>
          </a:r>
        </a:p>
      </dgm:t>
    </dgm:pt>
    <dgm:pt modelId="{8AE63227-64BE-ED4E-87E0-C8256420DDC2}" type="parTrans" cxnId="{5A91DCC8-B1C6-EA4D-8CFB-2DA0E04AC9AE}">
      <dgm:prSet/>
      <dgm:spPr/>
      <dgm:t>
        <a:bodyPr/>
        <a:lstStyle/>
        <a:p>
          <a:endParaRPr lang="en-GB"/>
        </a:p>
      </dgm:t>
    </dgm:pt>
    <dgm:pt modelId="{28B1C510-A232-FB4E-BB1B-B7678EE1E2CF}" type="sibTrans" cxnId="{5A91DCC8-B1C6-EA4D-8CFB-2DA0E04AC9AE}">
      <dgm:prSet/>
      <dgm:spPr/>
      <dgm:t>
        <a:bodyPr/>
        <a:lstStyle/>
        <a:p>
          <a:endParaRPr lang="en-GB"/>
        </a:p>
      </dgm:t>
    </dgm:pt>
    <dgm:pt modelId="{65C79D69-D1E4-674D-8730-CB3E5751961F}" type="pres">
      <dgm:prSet presAssocID="{52A8082C-A9FC-3041-80EF-AE98279C64D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34F9D93-564E-8948-8047-244FD8D9E2AA}" type="pres">
      <dgm:prSet presAssocID="{0CDDD3FB-E1EF-5147-9C30-79D16C7C6597}" presName="centerShape" presStyleLbl="node0" presStyleIdx="0" presStyleCnt="1"/>
      <dgm:spPr/>
    </dgm:pt>
    <dgm:pt modelId="{ACD1F42B-3833-CA4D-99C1-4B9E67B30204}" type="pres">
      <dgm:prSet presAssocID="{1216A0AF-8997-F24C-A522-3CACF329C346}" presName="parTrans" presStyleLbl="sibTrans2D1" presStyleIdx="0" presStyleCnt="6"/>
      <dgm:spPr/>
    </dgm:pt>
    <dgm:pt modelId="{321A3810-9D7F-3A46-9CD7-1AF544CF46AB}" type="pres">
      <dgm:prSet presAssocID="{1216A0AF-8997-F24C-A522-3CACF329C346}" presName="connectorText" presStyleLbl="sibTrans2D1" presStyleIdx="0" presStyleCnt="6"/>
      <dgm:spPr/>
    </dgm:pt>
    <dgm:pt modelId="{03583599-51C3-7044-8AED-E64792BCE7F2}" type="pres">
      <dgm:prSet presAssocID="{D41E85E4-CD57-E942-AF75-1DDF381B0A05}" presName="node" presStyleLbl="node1" presStyleIdx="0" presStyleCnt="6">
        <dgm:presLayoutVars>
          <dgm:bulletEnabled val="1"/>
        </dgm:presLayoutVars>
      </dgm:prSet>
      <dgm:spPr/>
    </dgm:pt>
    <dgm:pt modelId="{1C7B95CE-D853-6747-921D-2B05DD71C098}" type="pres">
      <dgm:prSet presAssocID="{D0B8734D-37FD-7847-AD18-B760338E2A4B}" presName="parTrans" presStyleLbl="sibTrans2D1" presStyleIdx="1" presStyleCnt="6"/>
      <dgm:spPr/>
    </dgm:pt>
    <dgm:pt modelId="{67A57FB9-C629-724E-8F8A-5CC9F9EF9A17}" type="pres">
      <dgm:prSet presAssocID="{D0B8734D-37FD-7847-AD18-B760338E2A4B}" presName="connectorText" presStyleLbl="sibTrans2D1" presStyleIdx="1" presStyleCnt="6"/>
      <dgm:spPr/>
    </dgm:pt>
    <dgm:pt modelId="{038328AB-8B75-5849-AF8A-D04968977A9A}" type="pres">
      <dgm:prSet presAssocID="{B4B05D50-8FC5-9148-A46F-44847A97D15B}" presName="node" presStyleLbl="node1" presStyleIdx="1" presStyleCnt="6">
        <dgm:presLayoutVars>
          <dgm:bulletEnabled val="1"/>
        </dgm:presLayoutVars>
      </dgm:prSet>
      <dgm:spPr/>
    </dgm:pt>
    <dgm:pt modelId="{E602CFB4-AE5A-E746-B430-21AF22F9A817}" type="pres">
      <dgm:prSet presAssocID="{D274A8EC-4318-C04B-9DD5-3BF9E0114DCB}" presName="parTrans" presStyleLbl="sibTrans2D1" presStyleIdx="2" presStyleCnt="6"/>
      <dgm:spPr/>
    </dgm:pt>
    <dgm:pt modelId="{D815CE78-C3AC-B64F-BCF2-17502DF7B715}" type="pres">
      <dgm:prSet presAssocID="{D274A8EC-4318-C04B-9DD5-3BF9E0114DCB}" presName="connectorText" presStyleLbl="sibTrans2D1" presStyleIdx="2" presStyleCnt="6"/>
      <dgm:spPr/>
    </dgm:pt>
    <dgm:pt modelId="{09CC97B8-56F0-484C-9F5C-EE4935B3A630}" type="pres">
      <dgm:prSet presAssocID="{D4C9A343-FAA6-8B4A-BE1B-DB036C99CB00}" presName="node" presStyleLbl="node1" presStyleIdx="2" presStyleCnt="6">
        <dgm:presLayoutVars>
          <dgm:bulletEnabled val="1"/>
        </dgm:presLayoutVars>
      </dgm:prSet>
      <dgm:spPr/>
    </dgm:pt>
    <dgm:pt modelId="{B284B01C-21B8-E04B-8642-35690AE6E373}" type="pres">
      <dgm:prSet presAssocID="{F24F5039-4BE0-4A4C-9711-C132E1C488DB}" presName="parTrans" presStyleLbl="sibTrans2D1" presStyleIdx="3" presStyleCnt="6"/>
      <dgm:spPr/>
    </dgm:pt>
    <dgm:pt modelId="{2FB83CD2-EAC8-7840-B9D8-39807DBD6271}" type="pres">
      <dgm:prSet presAssocID="{F24F5039-4BE0-4A4C-9711-C132E1C488DB}" presName="connectorText" presStyleLbl="sibTrans2D1" presStyleIdx="3" presStyleCnt="6"/>
      <dgm:spPr/>
    </dgm:pt>
    <dgm:pt modelId="{623ACC41-1940-0842-A88F-5386198A28D9}" type="pres">
      <dgm:prSet presAssocID="{72C0A19A-A4AE-DF44-9CB3-E8A5F6AED1A4}" presName="node" presStyleLbl="node1" presStyleIdx="3" presStyleCnt="6">
        <dgm:presLayoutVars>
          <dgm:bulletEnabled val="1"/>
        </dgm:presLayoutVars>
      </dgm:prSet>
      <dgm:spPr/>
    </dgm:pt>
    <dgm:pt modelId="{215CF465-99F6-C343-98B1-6270E4B78820}" type="pres">
      <dgm:prSet presAssocID="{8A79FC88-6F3B-7946-9DB4-F938B1C5E3EA}" presName="parTrans" presStyleLbl="sibTrans2D1" presStyleIdx="4" presStyleCnt="6"/>
      <dgm:spPr/>
    </dgm:pt>
    <dgm:pt modelId="{C0EE0B8A-4A01-E14D-9D7D-C93A5889E670}" type="pres">
      <dgm:prSet presAssocID="{8A79FC88-6F3B-7946-9DB4-F938B1C5E3EA}" presName="connectorText" presStyleLbl="sibTrans2D1" presStyleIdx="4" presStyleCnt="6"/>
      <dgm:spPr/>
    </dgm:pt>
    <dgm:pt modelId="{EE590D0F-E40B-E446-95E4-96EAE4253943}" type="pres">
      <dgm:prSet presAssocID="{DD1888DD-D702-044E-A7BC-C601CDDE9DAF}" presName="node" presStyleLbl="node1" presStyleIdx="4" presStyleCnt="6">
        <dgm:presLayoutVars>
          <dgm:bulletEnabled val="1"/>
        </dgm:presLayoutVars>
      </dgm:prSet>
      <dgm:spPr/>
    </dgm:pt>
    <dgm:pt modelId="{A61F8B47-9DD6-4C47-B0C4-8BA7654F43E3}" type="pres">
      <dgm:prSet presAssocID="{8AE63227-64BE-ED4E-87E0-C8256420DDC2}" presName="parTrans" presStyleLbl="sibTrans2D1" presStyleIdx="5" presStyleCnt="6"/>
      <dgm:spPr/>
    </dgm:pt>
    <dgm:pt modelId="{B9C0422A-070B-A840-919F-780EC0EEF12D}" type="pres">
      <dgm:prSet presAssocID="{8AE63227-64BE-ED4E-87E0-C8256420DDC2}" presName="connectorText" presStyleLbl="sibTrans2D1" presStyleIdx="5" presStyleCnt="6"/>
      <dgm:spPr/>
    </dgm:pt>
    <dgm:pt modelId="{D18A445E-05BF-8643-8D40-592C8C6E9C6E}" type="pres">
      <dgm:prSet presAssocID="{BC8D5125-24C8-B445-B798-A56B5B5BED83}" presName="node" presStyleLbl="node1" presStyleIdx="5" presStyleCnt="6">
        <dgm:presLayoutVars>
          <dgm:bulletEnabled val="1"/>
        </dgm:presLayoutVars>
      </dgm:prSet>
      <dgm:spPr/>
    </dgm:pt>
  </dgm:ptLst>
  <dgm:cxnLst>
    <dgm:cxn modelId="{A6162102-5714-0C43-BB87-63C7638F5DAC}" type="presOf" srcId="{0CDDD3FB-E1EF-5147-9C30-79D16C7C6597}" destId="{A34F9D93-564E-8948-8047-244FD8D9E2AA}" srcOrd="0" destOrd="0" presId="urn:microsoft.com/office/officeart/2005/8/layout/radial5"/>
    <dgm:cxn modelId="{CF99270D-23E3-8149-96D8-4EF9A8C30241}" type="presOf" srcId="{72C0A19A-A4AE-DF44-9CB3-E8A5F6AED1A4}" destId="{623ACC41-1940-0842-A88F-5386198A28D9}" srcOrd="0" destOrd="0" presId="urn:microsoft.com/office/officeart/2005/8/layout/radial5"/>
    <dgm:cxn modelId="{0AE38D0E-E1F6-3B43-B759-5465F1E7E7B4}" type="presOf" srcId="{D41E85E4-CD57-E942-AF75-1DDF381B0A05}" destId="{03583599-51C3-7044-8AED-E64792BCE7F2}" srcOrd="0" destOrd="0" presId="urn:microsoft.com/office/officeart/2005/8/layout/radial5"/>
    <dgm:cxn modelId="{C471892E-5F82-C442-9A09-ACA22E81E433}" type="presOf" srcId="{F24F5039-4BE0-4A4C-9711-C132E1C488DB}" destId="{B284B01C-21B8-E04B-8642-35690AE6E373}" srcOrd="0" destOrd="0" presId="urn:microsoft.com/office/officeart/2005/8/layout/radial5"/>
    <dgm:cxn modelId="{BED7A22F-FC2D-1943-853D-7C0EA2819B35}" srcId="{0CDDD3FB-E1EF-5147-9C30-79D16C7C6597}" destId="{D4C9A343-FAA6-8B4A-BE1B-DB036C99CB00}" srcOrd="2" destOrd="0" parTransId="{D274A8EC-4318-C04B-9DD5-3BF9E0114DCB}" sibTransId="{B31D17D1-764F-F444-AA3E-7878045533C3}"/>
    <dgm:cxn modelId="{C0047E38-EE06-1C47-A1CB-1C41BF660F20}" type="presOf" srcId="{DD1888DD-D702-044E-A7BC-C601CDDE9DAF}" destId="{EE590D0F-E40B-E446-95E4-96EAE4253943}" srcOrd="0" destOrd="0" presId="urn:microsoft.com/office/officeart/2005/8/layout/radial5"/>
    <dgm:cxn modelId="{F696CB38-DD1F-DF4F-B7E4-B2E5FC77A346}" type="presOf" srcId="{8AE63227-64BE-ED4E-87E0-C8256420DDC2}" destId="{A61F8B47-9DD6-4C47-B0C4-8BA7654F43E3}" srcOrd="0" destOrd="0" presId="urn:microsoft.com/office/officeart/2005/8/layout/radial5"/>
    <dgm:cxn modelId="{A6F8A248-1A75-C148-AB50-F64992E5D89F}" type="presOf" srcId="{D0B8734D-37FD-7847-AD18-B760338E2A4B}" destId="{67A57FB9-C629-724E-8F8A-5CC9F9EF9A17}" srcOrd="1" destOrd="0" presId="urn:microsoft.com/office/officeart/2005/8/layout/radial5"/>
    <dgm:cxn modelId="{769E3149-64A5-1A44-9EB6-102327692BD1}" type="presOf" srcId="{F24F5039-4BE0-4A4C-9711-C132E1C488DB}" destId="{2FB83CD2-EAC8-7840-B9D8-39807DBD6271}" srcOrd="1" destOrd="0" presId="urn:microsoft.com/office/officeart/2005/8/layout/radial5"/>
    <dgm:cxn modelId="{C4ABAD4A-28A5-9541-A210-1B17E0EF64CA}" type="presOf" srcId="{8AE63227-64BE-ED4E-87E0-C8256420DDC2}" destId="{B9C0422A-070B-A840-919F-780EC0EEF12D}" srcOrd="1" destOrd="0" presId="urn:microsoft.com/office/officeart/2005/8/layout/radial5"/>
    <dgm:cxn modelId="{3EDCC04B-A5ED-C849-AD1E-D0BC04BFFDB6}" type="presOf" srcId="{8A79FC88-6F3B-7946-9DB4-F938B1C5E3EA}" destId="{215CF465-99F6-C343-98B1-6270E4B78820}" srcOrd="0" destOrd="0" presId="urn:microsoft.com/office/officeart/2005/8/layout/radial5"/>
    <dgm:cxn modelId="{AE09507A-7D8E-6C42-9533-81E04D7D894A}" srcId="{52A8082C-A9FC-3041-80EF-AE98279C64D8}" destId="{0CDDD3FB-E1EF-5147-9C30-79D16C7C6597}" srcOrd="0" destOrd="0" parTransId="{5699B1CD-E66C-3943-91A6-CA61BFEB2F6D}" sibTransId="{F5408D52-09B4-9C42-81FB-22E8960F5A91}"/>
    <dgm:cxn modelId="{23E90980-DACA-F44F-9A85-7E7D2F41D900}" type="presOf" srcId="{52A8082C-A9FC-3041-80EF-AE98279C64D8}" destId="{65C79D69-D1E4-674D-8730-CB3E5751961F}" srcOrd="0" destOrd="0" presId="urn:microsoft.com/office/officeart/2005/8/layout/radial5"/>
    <dgm:cxn modelId="{30B56381-C77A-2D49-BF22-54A88E5DFBCB}" type="presOf" srcId="{B4B05D50-8FC5-9148-A46F-44847A97D15B}" destId="{038328AB-8B75-5849-AF8A-D04968977A9A}" srcOrd="0" destOrd="0" presId="urn:microsoft.com/office/officeart/2005/8/layout/radial5"/>
    <dgm:cxn modelId="{7DB4F082-F053-8549-85AD-C931EC2CED5A}" type="presOf" srcId="{D0B8734D-37FD-7847-AD18-B760338E2A4B}" destId="{1C7B95CE-D853-6747-921D-2B05DD71C098}" srcOrd="0" destOrd="0" presId="urn:microsoft.com/office/officeart/2005/8/layout/radial5"/>
    <dgm:cxn modelId="{2BAD2A88-823A-094D-A68E-FFD2A112E9AA}" type="presOf" srcId="{8A79FC88-6F3B-7946-9DB4-F938B1C5E3EA}" destId="{C0EE0B8A-4A01-E14D-9D7D-C93A5889E670}" srcOrd="1" destOrd="0" presId="urn:microsoft.com/office/officeart/2005/8/layout/radial5"/>
    <dgm:cxn modelId="{2D52BEA4-C48A-7140-AD84-B6BB1F600E5E}" type="presOf" srcId="{BC8D5125-24C8-B445-B798-A56B5B5BED83}" destId="{D18A445E-05BF-8643-8D40-592C8C6E9C6E}" srcOrd="0" destOrd="0" presId="urn:microsoft.com/office/officeart/2005/8/layout/radial5"/>
    <dgm:cxn modelId="{76EC5FA7-CCE2-CB46-A61C-24C7D7FE7FA4}" srcId="{0CDDD3FB-E1EF-5147-9C30-79D16C7C6597}" destId="{B4B05D50-8FC5-9148-A46F-44847A97D15B}" srcOrd="1" destOrd="0" parTransId="{D0B8734D-37FD-7847-AD18-B760338E2A4B}" sibTransId="{4467E5BD-ABC9-6D4A-807B-D2CCFF9E4CB5}"/>
    <dgm:cxn modelId="{4E81ACAA-5793-F944-B9C9-81D306A7A9CA}" srcId="{0CDDD3FB-E1EF-5147-9C30-79D16C7C6597}" destId="{72C0A19A-A4AE-DF44-9CB3-E8A5F6AED1A4}" srcOrd="3" destOrd="0" parTransId="{F24F5039-4BE0-4A4C-9711-C132E1C488DB}" sibTransId="{E06CE29D-87EC-FB4D-883A-1056531C1712}"/>
    <dgm:cxn modelId="{77E1B9AB-CBD4-5C41-BC2D-564450F5A750}" type="presOf" srcId="{D4C9A343-FAA6-8B4A-BE1B-DB036C99CB00}" destId="{09CC97B8-56F0-484C-9F5C-EE4935B3A630}" srcOrd="0" destOrd="0" presId="urn:microsoft.com/office/officeart/2005/8/layout/radial5"/>
    <dgm:cxn modelId="{C8BE8CAC-1BA5-CE44-B60A-BA220AE43F21}" type="presOf" srcId="{1216A0AF-8997-F24C-A522-3CACF329C346}" destId="{321A3810-9D7F-3A46-9CD7-1AF544CF46AB}" srcOrd="1" destOrd="0" presId="urn:microsoft.com/office/officeart/2005/8/layout/radial5"/>
    <dgm:cxn modelId="{71B8C9B7-F100-EA40-BBA3-22A876058210}" srcId="{0CDDD3FB-E1EF-5147-9C30-79D16C7C6597}" destId="{D41E85E4-CD57-E942-AF75-1DDF381B0A05}" srcOrd="0" destOrd="0" parTransId="{1216A0AF-8997-F24C-A522-3CACF329C346}" sibTransId="{296B750B-598F-3C44-8BE1-5C7EC97BF84F}"/>
    <dgm:cxn modelId="{753843C7-07CB-CC49-A24E-18720206E10C}" type="presOf" srcId="{D274A8EC-4318-C04B-9DD5-3BF9E0114DCB}" destId="{E602CFB4-AE5A-E746-B430-21AF22F9A817}" srcOrd="0" destOrd="0" presId="urn:microsoft.com/office/officeart/2005/8/layout/radial5"/>
    <dgm:cxn modelId="{5A91DCC8-B1C6-EA4D-8CFB-2DA0E04AC9AE}" srcId="{0CDDD3FB-E1EF-5147-9C30-79D16C7C6597}" destId="{BC8D5125-24C8-B445-B798-A56B5B5BED83}" srcOrd="5" destOrd="0" parTransId="{8AE63227-64BE-ED4E-87E0-C8256420DDC2}" sibTransId="{28B1C510-A232-FB4E-BB1B-B7678EE1E2CF}"/>
    <dgm:cxn modelId="{507E3BC9-199D-6344-A095-B17204F46525}" type="presOf" srcId="{D274A8EC-4318-C04B-9DD5-3BF9E0114DCB}" destId="{D815CE78-C3AC-B64F-BCF2-17502DF7B715}" srcOrd="1" destOrd="0" presId="urn:microsoft.com/office/officeart/2005/8/layout/radial5"/>
    <dgm:cxn modelId="{0E3C06EF-E57B-CB4F-817D-DF4B357EFC5B}" type="presOf" srcId="{1216A0AF-8997-F24C-A522-3CACF329C346}" destId="{ACD1F42B-3833-CA4D-99C1-4B9E67B30204}" srcOrd="0" destOrd="0" presId="urn:microsoft.com/office/officeart/2005/8/layout/radial5"/>
    <dgm:cxn modelId="{628856F7-F002-A546-8028-8B6729004D8B}" srcId="{0CDDD3FB-E1EF-5147-9C30-79D16C7C6597}" destId="{DD1888DD-D702-044E-A7BC-C601CDDE9DAF}" srcOrd="4" destOrd="0" parTransId="{8A79FC88-6F3B-7946-9DB4-F938B1C5E3EA}" sibTransId="{52A1C92C-6654-8F43-8D1A-C7CB7CA3AFD6}"/>
    <dgm:cxn modelId="{87A45B76-84AC-F641-A7E2-F00F24F65A69}" type="presParOf" srcId="{65C79D69-D1E4-674D-8730-CB3E5751961F}" destId="{A34F9D93-564E-8948-8047-244FD8D9E2AA}" srcOrd="0" destOrd="0" presId="urn:microsoft.com/office/officeart/2005/8/layout/radial5"/>
    <dgm:cxn modelId="{CA761931-2AF3-6140-9D55-F6038F2E3704}" type="presParOf" srcId="{65C79D69-D1E4-674D-8730-CB3E5751961F}" destId="{ACD1F42B-3833-CA4D-99C1-4B9E67B30204}" srcOrd="1" destOrd="0" presId="urn:microsoft.com/office/officeart/2005/8/layout/radial5"/>
    <dgm:cxn modelId="{A943A92B-99DA-424E-A888-00CD1002446E}" type="presParOf" srcId="{ACD1F42B-3833-CA4D-99C1-4B9E67B30204}" destId="{321A3810-9D7F-3A46-9CD7-1AF544CF46AB}" srcOrd="0" destOrd="0" presId="urn:microsoft.com/office/officeart/2005/8/layout/radial5"/>
    <dgm:cxn modelId="{EB4EC84B-6FF1-9240-BD4C-8D9D772341AB}" type="presParOf" srcId="{65C79D69-D1E4-674D-8730-CB3E5751961F}" destId="{03583599-51C3-7044-8AED-E64792BCE7F2}" srcOrd="2" destOrd="0" presId="urn:microsoft.com/office/officeart/2005/8/layout/radial5"/>
    <dgm:cxn modelId="{EAB1E44C-BFD1-C34D-9716-9410C37D55CD}" type="presParOf" srcId="{65C79D69-D1E4-674D-8730-CB3E5751961F}" destId="{1C7B95CE-D853-6747-921D-2B05DD71C098}" srcOrd="3" destOrd="0" presId="urn:microsoft.com/office/officeart/2005/8/layout/radial5"/>
    <dgm:cxn modelId="{84EC3AE7-63B2-EA44-ADD8-B72018ACD44C}" type="presParOf" srcId="{1C7B95CE-D853-6747-921D-2B05DD71C098}" destId="{67A57FB9-C629-724E-8F8A-5CC9F9EF9A17}" srcOrd="0" destOrd="0" presId="urn:microsoft.com/office/officeart/2005/8/layout/radial5"/>
    <dgm:cxn modelId="{F90395D4-6AD3-6C49-BCC7-9A9BA219EA05}" type="presParOf" srcId="{65C79D69-D1E4-674D-8730-CB3E5751961F}" destId="{038328AB-8B75-5849-AF8A-D04968977A9A}" srcOrd="4" destOrd="0" presId="urn:microsoft.com/office/officeart/2005/8/layout/radial5"/>
    <dgm:cxn modelId="{3C0F5853-2ABD-234D-8B03-E7334D0F12E3}" type="presParOf" srcId="{65C79D69-D1E4-674D-8730-CB3E5751961F}" destId="{E602CFB4-AE5A-E746-B430-21AF22F9A817}" srcOrd="5" destOrd="0" presId="urn:microsoft.com/office/officeart/2005/8/layout/radial5"/>
    <dgm:cxn modelId="{C49BAA48-0B37-0844-AA95-70EF8964D1F0}" type="presParOf" srcId="{E602CFB4-AE5A-E746-B430-21AF22F9A817}" destId="{D815CE78-C3AC-B64F-BCF2-17502DF7B715}" srcOrd="0" destOrd="0" presId="urn:microsoft.com/office/officeart/2005/8/layout/radial5"/>
    <dgm:cxn modelId="{F289FB49-4741-1A46-9FD0-81162B9A976B}" type="presParOf" srcId="{65C79D69-D1E4-674D-8730-CB3E5751961F}" destId="{09CC97B8-56F0-484C-9F5C-EE4935B3A630}" srcOrd="6" destOrd="0" presId="urn:microsoft.com/office/officeart/2005/8/layout/radial5"/>
    <dgm:cxn modelId="{65A15A0B-CEF5-6245-9E42-38824F9502A3}" type="presParOf" srcId="{65C79D69-D1E4-674D-8730-CB3E5751961F}" destId="{B284B01C-21B8-E04B-8642-35690AE6E373}" srcOrd="7" destOrd="0" presId="urn:microsoft.com/office/officeart/2005/8/layout/radial5"/>
    <dgm:cxn modelId="{29E7C94C-EE97-BC46-95DC-96976764C739}" type="presParOf" srcId="{B284B01C-21B8-E04B-8642-35690AE6E373}" destId="{2FB83CD2-EAC8-7840-B9D8-39807DBD6271}" srcOrd="0" destOrd="0" presId="urn:microsoft.com/office/officeart/2005/8/layout/radial5"/>
    <dgm:cxn modelId="{9B937B41-314E-D94A-BF8A-F3A6FA82F3A9}" type="presParOf" srcId="{65C79D69-D1E4-674D-8730-CB3E5751961F}" destId="{623ACC41-1940-0842-A88F-5386198A28D9}" srcOrd="8" destOrd="0" presId="urn:microsoft.com/office/officeart/2005/8/layout/radial5"/>
    <dgm:cxn modelId="{7C2AC9C4-A6B5-2F49-9EBA-ACA2B436F194}" type="presParOf" srcId="{65C79D69-D1E4-674D-8730-CB3E5751961F}" destId="{215CF465-99F6-C343-98B1-6270E4B78820}" srcOrd="9" destOrd="0" presId="urn:microsoft.com/office/officeart/2005/8/layout/radial5"/>
    <dgm:cxn modelId="{778F7B34-E64D-D94D-851F-37B17646E1B8}" type="presParOf" srcId="{215CF465-99F6-C343-98B1-6270E4B78820}" destId="{C0EE0B8A-4A01-E14D-9D7D-C93A5889E670}" srcOrd="0" destOrd="0" presId="urn:microsoft.com/office/officeart/2005/8/layout/radial5"/>
    <dgm:cxn modelId="{C3079AAB-BA41-9A46-953E-6672B3289C79}" type="presParOf" srcId="{65C79D69-D1E4-674D-8730-CB3E5751961F}" destId="{EE590D0F-E40B-E446-95E4-96EAE4253943}" srcOrd="10" destOrd="0" presId="urn:microsoft.com/office/officeart/2005/8/layout/radial5"/>
    <dgm:cxn modelId="{3ED4AD42-766D-5645-AE33-AFA60529770B}" type="presParOf" srcId="{65C79D69-D1E4-674D-8730-CB3E5751961F}" destId="{A61F8B47-9DD6-4C47-B0C4-8BA7654F43E3}" srcOrd="11" destOrd="0" presId="urn:microsoft.com/office/officeart/2005/8/layout/radial5"/>
    <dgm:cxn modelId="{AFDD9322-0972-3742-92D4-E9F66DE3C11A}" type="presParOf" srcId="{A61F8B47-9DD6-4C47-B0C4-8BA7654F43E3}" destId="{B9C0422A-070B-A840-919F-780EC0EEF12D}" srcOrd="0" destOrd="0" presId="urn:microsoft.com/office/officeart/2005/8/layout/radial5"/>
    <dgm:cxn modelId="{58D3E795-4B0B-3E41-B6D6-71930DC10B0C}" type="presParOf" srcId="{65C79D69-D1E4-674D-8730-CB3E5751961F}" destId="{D18A445E-05BF-8643-8D40-592C8C6E9C6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A8082C-A9FC-3041-80EF-AE98279C64D8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CDDD3FB-E1EF-5147-9C30-79D16C7C6597}">
      <dgm:prSet phldrT="[Text]"/>
      <dgm:spPr/>
      <dgm:t>
        <a:bodyPr/>
        <a:lstStyle/>
        <a:p>
          <a:r>
            <a:rPr lang="en-GB" dirty="0"/>
            <a:t>Diversity</a:t>
          </a:r>
        </a:p>
      </dgm:t>
    </dgm:pt>
    <dgm:pt modelId="{5699B1CD-E66C-3943-91A6-CA61BFEB2F6D}" type="parTrans" cxnId="{AE09507A-7D8E-6C42-9533-81E04D7D894A}">
      <dgm:prSet/>
      <dgm:spPr/>
      <dgm:t>
        <a:bodyPr/>
        <a:lstStyle/>
        <a:p>
          <a:endParaRPr lang="en-GB"/>
        </a:p>
      </dgm:t>
    </dgm:pt>
    <dgm:pt modelId="{F5408D52-09B4-9C42-81FB-22E8960F5A91}" type="sibTrans" cxnId="{AE09507A-7D8E-6C42-9533-81E04D7D894A}">
      <dgm:prSet/>
      <dgm:spPr/>
      <dgm:t>
        <a:bodyPr/>
        <a:lstStyle/>
        <a:p>
          <a:endParaRPr lang="en-GB"/>
        </a:p>
      </dgm:t>
    </dgm:pt>
    <dgm:pt modelId="{D41E85E4-CD57-E942-AF75-1DDF381B0A05}">
      <dgm:prSet phldrT="[Text]"/>
      <dgm:spPr/>
      <dgm:t>
        <a:bodyPr/>
        <a:lstStyle/>
        <a:p>
          <a:r>
            <a:rPr lang="en-GB" dirty="0"/>
            <a:t>TTR</a:t>
          </a:r>
        </a:p>
      </dgm:t>
    </dgm:pt>
    <dgm:pt modelId="{1216A0AF-8997-F24C-A522-3CACF329C346}" type="parTrans" cxnId="{71B8C9B7-F100-EA40-BBA3-22A876058210}">
      <dgm:prSet/>
      <dgm:spPr/>
      <dgm:t>
        <a:bodyPr/>
        <a:lstStyle/>
        <a:p>
          <a:endParaRPr lang="en-GB"/>
        </a:p>
      </dgm:t>
    </dgm:pt>
    <dgm:pt modelId="{296B750B-598F-3C44-8BE1-5C7EC97BF84F}" type="sibTrans" cxnId="{71B8C9B7-F100-EA40-BBA3-22A876058210}">
      <dgm:prSet/>
      <dgm:spPr/>
      <dgm:t>
        <a:bodyPr/>
        <a:lstStyle/>
        <a:p>
          <a:endParaRPr lang="en-GB"/>
        </a:p>
      </dgm:t>
    </dgm:pt>
    <dgm:pt modelId="{B4B05D50-8FC5-9148-A46F-44847A97D15B}">
      <dgm:prSet phldrT="[Text]"/>
      <dgm:spPr/>
      <dgm:t>
        <a:bodyPr/>
        <a:lstStyle/>
        <a:p>
          <a:r>
            <a:rPr lang="en-GB" dirty="0"/>
            <a:t>CTTR, etc.</a:t>
          </a:r>
        </a:p>
      </dgm:t>
    </dgm:pt>
    <dgm:pt modelId="{D0B8734D-37FD-7847-AD18-B760338E2A4B}" type="parTrans" cxnId="{76EC5FA7-CCE2-CB46-A61C-24C7D7FE7FA4}">
      <dgm:prSet/>
      <dgm:spPr/>
      <dgm:t>
        <a:bodyPr/>
        <a:lstStyle/>
        <a:p>
          <a:endParaRPr lang="en-GB"/>
        </a:p>
      </dgm:t>
    </dgm:pt>
    <dgm:pt modelId="{4467E5BD-ABC9-6D4A-807B-D2CCFF9E4CB5}" type="sibTrans" cxnId="{76EC5FA7-CCE2-CB46-A61C-24C7D7FE7FA4}">
      <dgm:prSet/>
      <dgm:spPr/>
      <dgm:t>
        <a:bodyPr/>
        <a:lstStyle/>
        <a:p>
          <a:endParaRPr lang="en-GB"/>
        </a:p>
      </dgm:t>
    </dgm:pt>
    <dgm:pt modelId="{D4C9A343-FAA6-8B4A-BE1B-DB036C99CB00}">
      <dgm:prSet phldrT="[Text]"/>
      <dgm:spPr/>
      <dgm:t>
        <a:bodyPr/>
        <a:lstStyle/>
        <a:p>
          <a:r>
            <a:rPr lang="en-GB" dirty="0"/>
            <a:t>D</a:t>
          </a:r>
        </a:p>
      </dgm:t>
    </dgm:pt>
    <dgm:pt modelId="{D274A8EC-4318-C04B-9DD5-3BF9E0114DCB}" type="parTrans" cxnId="{BED7A22F-FC2D-1943-853D-7C0EA2819B35}">
      <dgm:prSet/>
      <dgm:spPr/>
      <dgm:t>
        <a:bodyPr/>
        <a:lstStyle/>
        <a:p>
          <a:endParaRPr lang="en-GB"/>
        </a:p>
      </dgm:t>
    </dgm:pt>
    <dgm:pt modelId="{B31D17D1-764F-F444-AA3E-7878045533C3}" type="sibTrans" cxnId="{BED7A22F-FC2D-1943-853D-7C0EA2819B35}">
      <dgm:prSet/>
      <dgm:spPr/>
      <dgm:t>
        <a:bodyPr/>
        <a:lstStyle/>
        <a:p>
          <a:endParaRPr lang="en-GB"/>
        </a:p>
      </dgm:t>
    </dgm:pt>
    <dgm:pt modelId="{72C0A19A-A4AE-DF44-9CB3-E8A5F6AED1A4}">
      <dgm:prSet phldrT="[Text]"/>
      <dgm:spPr/>
      <dgm:t>
        <a:bodyPr/>
        <a:lstStyle/>
        <a:p>
          <a:r>
            <a:rPr lang="en-GB" dirty="0"/>
            <a:t>MTLD</a:t>
          </a:r>
        </a:p>
      </dgm:t>
    </dgm:pt>
    <dgm:pt modelId="{F24F5039-4BE0-4A4C-9711-C132E1C488DB}" type="parTrans" cxnId="{4E81ACAA-5793-F944-B9C9-81D306A7A9CA}">
      <dgm:prSet/>
      <dgm:spPr/>
      <dgm:t>
        <a:bodyPr/>
        <a:lstStyle/>
        <a:p>
          <a:endParaRPr lang="en-GB"/>
        </a:p>
      </dgm:t>
    </dgm:pt>
    <dgm:pt modelId="{E06CE29D-87EC-FB4D-883A-1056531C1712}" type="sibTrans" cxnId="{4E81ACAA-5793-F944-B9C9-81D306A7A9CA}">
      <dgm:prSet/>
      <dgm:spPr/>
      <dgm:t>
        <a:bodyPr/>
        <a:lstStyle/>
        <a:p>
          <a:endParaRPr lang="en-GB"/>
        </a:p>
      </dgm:t>
    </dgm:pt>
    <dgm:pt modelId="{65C79D69-D1E4-674D-8730-CB3E5751961F}" type="pres">
      <dgm:prSet presAssocID="{52A8082C-A9FC-3041-80EF-AE98279C64D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34F9D93-564E-8948-8047-244FD8D9E2AA}" type="pres">
      <dgm:prSet presAssocID="{0CDDD3FB-E1EF-5147-9C30-79D16C7C6597}" presName="centerShape" presStyleLbl="node0" presStyleIdx="0" presStyleCnt="1"/>
      <dgm:spPr/>
    </dgm:pt>
    <dgm:pt modelId="{ACD1F42B-3833-CA4D-99C1-4B9E67B30204}" type="pres">
      <dgm:prSet presAssocID="{1216A0AF-8997-F24C-A522-3CACF329C346}" presName="parTrans" presStyleLbl="sibTrans2D1" presStyleIdx="0" presStyleCnt="4"/>
      <dgm:spPr/>
    </dgm:pt>
    <dgm:pt modelId="{321A3810-9D7F-3A46-9CD7-1AF544CF46AB}" type="pres">
      <dgm:prSet presAssocID="{1216A0AF-8997-F24C-A522-3CACF329C346}" presName="connectorText" presStyleLbl="sibTrans2D1" presStyleIdx="0" presStyleCnt="4"/>
      <dgm:spPr/>
    </dgm:pt>
    <dgm:pt modelId="{03583599-51C3-7044-8AED-E64792BCE7F2}" type="pres">
      <dgm:prSet presAssocID="{D41E85E4-CD57-E942-AF75-1DDF381B0A05}" presName="node" presStyleLbl="node1" presStyleIdx="0" presStyleCnt="4">
        <dgm:presLayoutVars>
          <dgm:bulletEnabled val="1"/>
        </dgm:presLayoutVars>
      </dgm:prSet>
      <dgm:spPr/>
    </dgm:pt>
    <dgm:pt modelId="{1C7B95CE-D853-6747-921D-2B05DD71C098}" type="pres">
      <dgm:prSet presAssocID="{D0B8734D-37FD-7847-AD18-B760338E2A4B}" presName="parTrans" presStyleLbl="sibTrans2D1" presStyleIdx="1" presStyleCnt="4"/>
      <dgm:spPr/>
    </dgm:pt>
    <dgm:pt modelId="{67A57FB9-C629-724E-8F8A-5CC9F9EF9A17}" type="pres">
      <dgm:prSet presAssocID="{D0B8734D-37FD-7847-AD18-B760338E2A4B}" presName="connectorText" presStyleLbl="sibTrans2D1" presStyleIdx="1" presStyleCnt="4"/>
      <dgm:spPr/>
    </dgm:pt>
    <dgm:pt modelId="{038328AB-8B75-5849-AF8A-D04968977A9A}" type="pres">
      <dgm:prSet presAssocID="{B4B05D50-8FC5-9148-A46F-44847A97D15B}" presName="node" presStyleLbl="node1" presStyleIdx="1" presStyleCnt="4">
        <dgm:presLayoutVars>
          <dgm:bulletEnabled val="1"/>
        </dgm:presLayoutVars>
      </dgm:prSet>
      <dgm:spPr/>
    </dgm:pt>
    <dgm:pt modelId="{E602CFB4-AE5A-E746-B430-21AF22F9A817}" type="pres">
      <dgm:prSet presAssocID="{D274A8EC-4318-C04B-9DD5-3BF9E0114DCB}" presName="parTrans" presStyleLbl="sibTrans2D1" presStyleIdx="2" presStyleCnt="4"/>
      <dgm:spPr/>
    </dgm:pt>
    <dgm:pt modelId="{D815CE78-C3AC-B64F-BCF2-17502DF7B715}" type="pres">
      <dgm:prSet presAssocID="{D274A8EC-4318-C04B-9DD5-3BF9E0114DCB}" presName="connectorText" presStyleLbl="sibTrans2D1" presStyleIdx="2" presStyleCnt="4"/>
      <dgm:spPr/>
    </dgm:pt>
    <dgm:pt modelId="{09CC97B8-56F0-484C-9F5C-EE4935B3A630}" type="pres">
      <dgm:prSet presAssocID="{D4C9A343-FAA6-8B4A-BE1B-DB036C99CB00}" presName="node" presStyleLbl="node1" presStyleIdx="2" presStyleCnt="4">
        <dgm:presLayoutVars>
          <dgm:bulletEnabled val="1"/>
        </dgm:presLayoutVars>
      </dgm:prSet>
      <dgm:spPr/>
    </dgm:pt>
    <dgm:pt modelId="{B284B01C-21B8-E04B-8642-35690AE6E373}" type="pres">
      <dgm:prSet presAssocID="{F24F5039-4BE0-4A4C-9711-C132E1C488DB}" presName="parTrans" presStyleLbl="sibTrans2D1" presStyleIdx="3" presStyleCnt="4"/>
      <dgm:spPr/>
    </dgm:pt>
    <dgm:pt modelId="{2FB83CD2-EAC8-7840-B9D8-39807DBD6271}" type="pres">
      <dgm:prSet presAssocID="{F24F5039-4BE0-4A4C-9711-C132E1C488DB}" presName="connectorText" presStyleLbl="sibTrans2D1" presStyleIdx="3" presStyleCnt="4"/>
      <dgm:spPr/>
    </dgm:pt>
    <dgm:pt modelId="{623ACC41-1940-0842-A88F-5386198A28D9}" type="pres">
      <dgm:prSet presAssocID="{72C0A19A-A4AE-DF44-9CB3-E8A5F6AED1A4}" presName="node" presStyleLbl="node1" presStyleIdx="3" presStyleCnt="4">
        <dgm:presLayoutVars>
          <dgm:bulletEnabled val="1"/>
        </dgm:presLayoutVars>
      </dgm:prSet>
      <dgm:spPr/>
    </dgm:pt>
  </dgm:ptLst>
  <dgm:cxnLst>
    <dgm:cxn modelId="{A6162102-5714-0C43-BB87-63C7638F5DAC}" type="presOf" srcId="{0CDDD3FB-E1EF-5147-9C30-79D16C7C6597}" destId="{A34F9D93-564E-8948-8047-244FD8D9E2AA}" srcOrd="0" destOrd="0" presId="urn:microsoft.com/office/officeart/2005/8/layout/radial5"/>
    <dgm:cxn modelId="{CF99270D-23E3-8149-96D8-4EF9A8C30241}" type="presOf" srcId="{72C0A19A-A4AE-DF44-9CB3-E8A5F6AED1A4}" destId="{623ACC41-1940-0842-A88F-5386198A28D9}" srcOrd="0" destOrd="0" presId="urn:microsoft.com/office/officeart/2005/8/layout/radial5"/>
    <dgm:cxn modelId="{0AE38D0E-E1F6-3B43-B759-5465F1E7E7B4}" type="presOf" srcId="{D41E85E4-CD57-E942-AF75-1DDF381B0A05}" destId="{03583599-51C3-7044-8AED-E64792BCE7F2}" srcOrd="0" destOrd="0" presId="urn:microsoft.com/office/officeart/2005/8/layout/radial5"/>
    <dgm:cxn modelId="{C471892E-5F82-C442-9A09-ACA22E81E433}" type="presOf" srcId="{F24F5039-4BE0-4A4C-9711-C132E1C488DB}" destId="{B284B01C-21B8-E04B-8642-35690AE6E373}" srcOrd="0" destOrd="0" presId="urn:microsoft.com/office/officeart/2005/8/layout/radial5"/>
    <dgm:cxn modelId="{BED7A22F-FC2D-1943-853D-7C0EA2819B35}" srcId="{0CDDD3FB-E1EF-5147-9C30-79D16C7C6597}" destId="{D4C9A343-FAA6-8B4A-BE1B-DB036C99CB00}" srcOrd="2" destOrd="0" parTransId="{D274A8EC-4318-C04B-9DD5-3BF9E0114DCB}" sibTransId="{B31D17D1-764F-F444-AA3E-7878045533C3}"/>
    <dgm:cxn modelId="{A6F8A248-1A75-C148-AB50-F64992E5D89F}" type="presOf" srcId="{D0B8734D-37FD-7847-AD18-B760338E2A4B}" destId="{67A57FB9-C629-724E-8F8A-5CC9F9EF9A17}" srcOrd="1" destOrd="0" presId="urn:microsoft.com/office/officeart/2005/8/layout/radial5"/>
    <dgm:cxn modelId="{769E3149-64A5-1A44-9EB6-102327692BD1}" type="presOf" srcId="{F24F5039-4BE0-4A4C-9711-C132E1C488DB}" destId="{2FB83CD2-EAC8-7840-B9D8-39807DBD6271}" srcOrd="1" destOrd="0" presId="urn:microsoft.com/office/officeart/2005/8/layout/radial5"/>
    <dgm:cxn modelId="{AE09507A-7D8E-6C42-9533-81E04D7D894A}" srcId="{52A8082C-A9FC-3041-80EF-AE98279C64D8}" destId="{0CDDD3FB-E1EF-5147-9C30-79D16C7C6597}" srcOrd="0" destOrd="0" parTransId="{5699B1CD-E66C-3943-91A6-CA61BFEB2F6D}" sibTransId="{F5408D52-09B4-9C42-81FB-22E8960F5A91}"/>
    <dgm:cxn modelId="{23E90980-DACA-F44F-9A85-7E7D2F41D900}" type="presOf" srcId="{52A8082C-A9FC-3041-80EF-AE98279C64D8}" destId="{65C79D69-D1E4-674D-8730-CB3E5751961F}" srcOrd="0" destOrd="0" presId="urn:microsoft.com/office/officeart/2005/8/layout/radial5"/>
    <dgm:cxn modelId="{30B56381-C77A-2D49-BF22-54A88E5DFBCB}" type="presOf" srcId="{B4B05D50-8FC5-9148-A46F-44847A97D15B}" destId="{038328AB-8B75-5849-AF8A-D04968977A9A}" srcOrd="0" destOrd="0" presId="urn:microsoft.com/office/officeart/2005/8/layout/radial5"/>
    <dgm:cxn modelId="{7DB4F082-F053-8549-85AD-C931EC2CED5A}" type="presOf" srcId="{D0B8734D-37FD-7847-AD18-B760338E2A4B}" destId="{1C7B95CE-D853-6747-921D-2B05DD71C098}" srcOrd="0" destOrd="0" presId="urn:microsoft.com/office/officeart/2005/8/layout/radial5"/>
    <dgm:cxn modelId="{76EC5FA7-CCE2-CB46-A61C-24C7D7FE7FA4}" srcId="{0CDDD3FB-E1EF-5147-9C30-79D16C7C6597}" destId="{B4B05D50-8FC5-9148-A46F-44847A97D15B}" srcOrd="1" destOrd="0" parTransId="{D0B8734D-37FD-7847-AD18-B760338E2A4B}" sibTransId="{4467E5BD-ABC9-6D4A-807B-D2CCFF9E4CB5}"/>
    <dgm:cxn modelId="{4E81ACAA-5793-F944-B9C9-81D306A7A9CA}" srcId="{0CDDD3FB-E1EF-5147-9C30-79D16C7C6597}" destId="{72C0A19A-A4AE-DF44-9CB3-E8A5F6AED1A4}" srcOrd="3" destOrd="0" parTransId="{F24F5039-4BE0-4A4C-9711-C132E1C488DB}" sibTransId="{E06CE29D-87EC-FB4D-883A-1056531C1712}"/>
    <dgm:cxn modelId="{77E1B9AB-CBD4-5C41-BC2D-564450F5A750}" type="presOf" srcId="{D4C9A343-FAA6-8B4A-BE1B-DB036C99CB00}" destId="{09CC97B8-56F0-484C-9F5C-EE4935B3A630}" srcOrd="0" destOrd="0" presId="urn:microsoft.com/office/officeart/2005/8/layout/radial5"/>
    <dgm:cxn modelId="{C8BE8CAC-1BA5-CE44-B60A-BA220AE43F21}" type="presOf" srcId="{1216A0AF-8997-F24C-A522-3CACF329C346}" destId="{321A3810-9D7F-3A46-9CD7-1AF544CF46AB}" srcOrd="1" destOrd="0" presId="urn:microsoft.com/office/officeart/2005/8/layout/radial5"/>
    <dgm:cxn modelId="{71B8C9B7-F100-EA40-BBA3-22A876058210}" srcId="{0CDDD3FB-E1EF-5147-9C30-79D16C7C6597}" destId="{D41E85E4-CD57-E942-AF75-1DDF381B0A05}" srcOrd="0" destOrd="0" parTransId="{1216A0AF-8997-F24C-A522-3CACF329C346}" sibTransId="{296B750B-598F-3C44-8BE1-5C7EC97BF84F}"/>
    <dgm:cxn modelId="{753843C7-07CB-CC49-A24E-18720206E10C}" type="presOf" srcId="{D274A8EC-4318-C04B-9DD5-3BF9E0114DCB}" destId="{E602CFB4-AE5A-E746-B430-21AF22F9A817}" srcOrd="0" destOrd="0" presId="urn:microsoft.com/office/officeart/2005/8/layout/radial5"/>
    <dgm:cxn modelId="{507E3BC9-199D-6344-A095-B17204F46525}" type="presOf" srcId="{D274A8EC-4318-C04B-9DD5-3BF9E0114DCB}" destId="{D815CE78-C3AC-B64F-BCF2-17502DF7B715}" srcOrd="1" destOrd="0" presId="urn:microsoft.com/office/officeart/2005/8/layout/radial5"/>
    <dgm:cxn modelId="{0E3C06EF-E57B-CB4F-817D-DF4B357EFC5B}" type="presOf" srcId="{1216A0AF-8997-F24C-A522-3CACF329C346}" destId="{ACD1F42B-3833-CA4D-99C1-4B9E67B30204}" srcOrd="0" destOrd="0" presId="urn:microsoft.com/office/officeart/2005/8/layout/radial5"/>
    <dgm:cxn modelId="{87A45B76-84AC-F641-A7E2-F00F24F65A69}" type="presParOf" srcId="{65C79D69-D1E4-674D-8730-CB3E5751961F}" destId="{A34F9D93-564E-8948-8047-244FD8D9E2AA}" srcOrd="0" destOrd="0" presId="urn:microsoft.com/office/officeart/2005/8/layout/radial5"/>
    <dgm:cxn modelId="{CA761931-2AF3-6140-9D55-F6038F2E3704}" type="presParOf" srcId="{65C79D69-D1E4-674D-8730-CB3E5751961F}" destId="{ACD1F42B-3833-CA4D-99C1-4B9E67B30204}" srcOrd="1" destOrd="0" presId="urn:microsoft.com/office/officeart/2005/8/layout/radial5"/>
    <dgm:cxn modelId="{A943A92B-99DA-424E-A888-00CD1002446E}" type="presParOf" srcId="{ACD1F42B-3833-CA4D-99C1-4B9E67B30204}" destId="{321A3810-9D7F-3A46-9CD7-1AF544CF46AB}" srcOrd="0" destOrd="0" presId="urn:microsoft.com/office/officeart/2005/8/layout/radial5"/>
    <dgm:cxn modelId="{EB4EC84B-6FF1-9240-BD4C-8D9D772341AB}" type="presParOf" srcId="{65C79D69-D1E4-674D-8730-CB3E5751961F}" destId="{03583599-51C3-7044-8AED-E64792BCE7F2}" srcOrd="2" destOrd="0" presId="urn:microsoft.com/office/officeart/2005/8/layout/radial5"/>
    <dgm:cxn modelId="{EAB1E44C-BFD1-C34D-9716-9410C37D55CD}" type="presParOf" srcId="{65C79D69-D1E4-674D-8730-CB3E5751961F}" destId="{1C7B95CE-D853-6747-921D-2B05DD71C098}" srcOrd="3" destOrd="0" presId="urn:microsoft.com/office/officeart/2005/8/layout/radial5"/>
    <dgm:cxn modelId="{84EC3AE7-63B2-EA44-ADD8-B72018ACD44C}" type="presParOf" srcId="{1C7B95CE-D853-6747-921D-2B05DD71C098}" destId="{67A57FB9-C629-724E-8F8A-5CC9F9EF9A17}" srcOrd="0" destOrd="0" presId="urn:microsoft.com/office/officeart/2005/8/layout/radial5"/>
    <dgm:cxn modelId="{F90395D4-6AD3-6C49-BCC7-9A9BA219EA05}" type="presParOf" srcId="{65C79D69-D1E4-674D-8730-CB3E5751961F}" destId="{038328AB-8B75-5849-AF8A-D04968977A9A}" srcOrd="4" destOrd="0" presId="urn:microsoft.com/office/officeart/2005/8/layout/radial5"/>
    <dgm:cxn modelId="{3C0F5853-2ABD-234D-8B03-E7334D0F12E3}" type="presParOf" srcId="{65C79D69-D1E4-674D-8730-CB3E5751961F}" destId="{E602CFB4-AE5A-E746-B430-21AF22F9A817}" srcOrd="5" destOrd="0" presId="urn:microsoft.com/office/officeart/2005/8/layout/radial5"/>
    <dgm:cxn modelId="{C49BAA48-0B37-0844-AA95-70EF8964D1F0}" type="presParOf" srcId="{E602CFB4-AE5A-E746-B430-21AF22F9A817}" destId="{D815CE78-C3AC-B64F-BCF2-17502DF7B715}" srcOrd="0" destOrd="0" presId="urn:microsoft.com/office/officeart/2005/8/layout/radial5"/>
    <dgm:cxn modelId="{F289FB49-4741-1A46-9FD0-81162B9A976B}" type="presParOf" srcId="{65C79D69-D1E4-674D-8730-CB3E5751961F}" destId="{09CC97B8-56F0-484C-9F5C-EE4935B3A630}" srcOrd="6" destOrd="0" presId="urn:microsoft.com/office/officeart/2005/8/layout/radial5"/>
    <dgm:cxn modelId="{65A15A0B-CEF5-6245-9E42-38824F9502A3}" type="presParOf" srcId="{65C79D69-D1E4-674D-8730-CB3E5751961F}" destId="{B284B01C-21B8-E04B-8642-35690AE6E373}" srcOrd="7" destOrd="0" presId="urn:microsoft.com/office/officeart/2005/8/layout/radial5"/>
    <dgm:cxn modelId="{29E7C94C-EE97-BC46-95DC-96976764C739}" type="presParOf" srcId="{B284B01C-21B8-E04B-8642-35690AE6E373}" destId="{2FB83CD2-EAC8-7840-B9D8-39807DBD6271}" srcOrd="0" destOrd="0" presId="urn:microsoft.com/office/officeart/2005/8/layout/radial5"/>
    <dgm:cxn modelId="{9B937B41-314E-D94A-BF8A-F3A6FA82F3A9}" type="presParOf" srcId="{65C79D69-D1E4-674D-8730-CB3E5751961F}" destId="{623ACC41-1940-0842-A88F-5386198A28D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A8082C-A9FC-3041-80EF-AE98279C64D8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CDDD3FB-E1EF-5147-9C30-79D16C7C6597}">
      <dgm:prSet phldrT="[Text]"/>
      <dgm:spPr/>
      <dgm:t>
        <a:bodyPr/>
        <a:lstStyle/>
        <a:p>
          <a:r>
            <a:rPr lang="en-GB" dirty="0"/>
            <a:t>Sophistication</a:t>
          </a:r>
        </a:p>
      </dgm:t>
    </dgm:pt>
    <dgm:pt modelId="{5699B1CD-E66C-3943-91A6-CA61BFEB2F6D}" type="parTrans" cxnId="{AE09507A-7D8E-6C42-9533-81E04D7D894A}">
      <dgm:prSet/>
      <dgm:spPr/>
      <dgm:t>
        <a:bodyPr/>
        <a:lstStyle/>
        <a:p>
          <a:endParaRPr lang="en-GB"/>
        </a:p>
      </dgm:t>
    </dgm:pt>
    <dgm:pt modelId="{F5408D52-09B4-9C42-81FB-22E8960F5A91}" type="sibTrans" cxnId="{AE09507A-7D8E-6C42-9533-81E04D7D894A}">
      <dgm:prSet/>
      <dgm:spPr/>
      <dgm:t>
        <a:bodyPr/>
        <a:lstStyle/>
        <a:p>
          <a:endParaRPr lang="en-GB"/>
        </a:p>
      </dgm:t>
    </dgm:pt>
    <dgm:pt modelId="{D41E85E4-CD57-E942-AF75-1DDF381B0A05}">
      <dgm:prSet phldrT="[Text]"/>
      <dgm:spPr/>
      <dgm:t>
        <a:bodyPr/>
        <a:lstStyle/>
        <a:p>
          <a:r>
            <a:rPr lang="en-GB" dirty="0"/>
            <a:t>word length</a:t>
          </a:r>
        </a:p>
      </dgm:t>
    </dgm:pt>
    <dgm:pt modelId="{1216A0AF-8997-F24C-A522-3CACF329C346}" type="parTrans" cxnId="{71B8C9B7-F100-EA40-BBA3-22A876058210}">
      <dgm:prSet/>
      <dgm:spPr/>
      <dgm:t>
        <a:bodyPr/>
        <a:lstStyle/>
        <a:p>
          <a:endParaRPr lang="en-GB"/>
        </a:p>
      </dgm:t>
    </dgm:pt>
    <dgm:pt modelId="{296B750B-598F-3C44-8BE1-5C7EC97BF84F}" type="sibTrans" cxnId="{71B8C9B7-F100-EA40-BBA3-22A876058210}">
      <dgm:prSet/>
      <dgm:spPr/>
      <dgm:t>
        <a:bodyPr/>
        <a:lstStyle/>
        <a:p>
          <a:endParaRPr lang="en-GB"/>
        </a:p>
      </dgm:t>
    </dgm:pt>
    <dgm:pt modelId="{B4B05D50-8FC5-9148-A46F-44847A97D15B}">
      <dgm:prSet phldrT="[Text]"/>
      <dgm:spPr/>
      <dgm:t>
        <a:bodyPr/>
        <a:lstStyle/>
        <a:p>
          <a:r>
            <a:rPr lang="en-GB" dirty="0"/>
            <a:t>frequency</a:t>
          </a:r>
        </a:p>
      </dgm:t>
    </dgm:pt>
    <dgm:pt modelId="{D0B8734D-37FD-7847-AD18-B760338E2A4B}" type="parTrans" cxnId="{76EC5FA7-CCE2-CB46-A61C-24C7D7FE7FA4}">
      <dgm:prSet/>
      <dgm:spPr/>
      <dgm:t>
        <a:bodyPr/>
        <a:lstStyle/>
        <a:p>
          <a:endParaRPr lang="en-GB"/>
        </a:p>
      </dgm:t>
    </dgm:pt>
    <dgm:pt modelId="{4467E5BD-ABC9-6D4A-807B-D2CCFF9E4CB5}" type="sibTrans" cxnId="{76EC5FA7-CCE2-CB46-A61C-24C7D7FE7FA4}">
      <dgm:prSet/>
      <dgm:spPr/>
      <dgm:t>
        <a:bodyPr/>
        <a:lstStyle/>
        <a:p>
          <a:endParaRPr lang="en-GB"/>
        </a:p>
      </dgm:t>
    </dgm:pt>
    <dgm:pt modelId="{D4C9A343-FAA6-8B4A-BE1B-DB036C99CB00}">
      <dgm:prSet phldrT="[Text]"/>
      <dgm:spPr/>
      <dgm:t>
        <a:bodyPr/>
        <a:lstStyle/>
        <a:p>
          <a:r>
            <a:rPr lang="en-GB" dirty="0"/>
            <a:t>register</a:t>
          </a:r>
        </a:p>
      </dgm:t>
    </dgm:pt>
    <dgm:pt modelId="{D274A8EC-4318-C04B-9DD5-3BF9E0114DCB}" type="parTrans" cxnId="{BED7A22F-FC2D-1943-853D-7C0EA2819B35}">
      <dgm:prSet/>
      <dgm:spPr/>
      <dgm:t>
        <a:bodyPr/>
        <a:lstStyle/>
        <a:p>
          <a:endParaRPr lang="en-GB"/>
        </a:p>
      </dgm:t>
    </dgm:pt>
    <dgm:pt modelId="{B31D17D1-764F-F444-AA3E-7878045533C3}" type="sibTrans" cxnId="{BED7A22F-FC2D-1943-853D-7C0EA2819B35}">
      <dgm:prSet/>
      <dgm:spPr/>
      <dgm:t>
        <a:bodyPr/>
        <a:lstStyle/>
        <a:p>
          <a:endParaRPr lang="en-GB"/>
        </a:p>
      </dgm:t>
    </dgm:pt>
    <dgm:pt modelId="{72C0A19A-A4AE-DF44-9CB3-E8A5F6AED1A4}">
      <dgm:prSet phldrT="[Text]"/>
      <dgm:spPr/>
      <dgm:t>
        <a:bodyPr/>
        <a:lstStyle/>
        <a:p>
          <a:r>
            <a:rPr lang="en-GB" dirty="0"/>
            <a:t>distinctiveness</a:t>
          </a:r>
        </a:p>
      </dgm:t>
    </dgm:pt>
    <dgm:pt modelId="{F24F5039-4BE0-4A4C-9711-C132E1C488DB}" type="parTrans" cxnId="{4E81ACAA-5793-F944-B9C9-81D306A7A9CA}">
      <dgm:prSet/>
      <dgm:spPr/>
      <dgm:t>
        <a:bodyPr/>
        <a:lstStyle/>
        <a:p>
          <a:endParaRPr lang="en-GB"/>
        </a:p>
      </dgm:t>
    </dgm:pt>
    <dgm:pt modelId="{E06CE29D-87EC-FB4D-883A-1056531C1712}" type="sibTrans" cxnId="{4E81ACAA-5793-F944-B9C9-81D306A7A9CA}">
      <dgm:prSet/>
      <dgm:spPr/>
      <dgm:t>
        <a:bodyPr/>
        <a:lstStyle/>
        <a:p>
          <a:endParaRPr lang="en-GB"/>
        </a:p>
      </dgm:t>
    </dgm:pt>
    <dgm:pt modelId="{DD1888DD-D702-044E-A7BC-C601CDDE9DAF}">
      <dgm:prSet phldrT="[Text]"/>
      <dgm:spPr/>
      <dgm:t>
        <a:bodyPr/>
        <a:lstStyle/>
        <a:p>
          <a:r>
            <a:rPr lang="en-GB" dirty="0"/>
            <a:t>semantic</a:t>
          </a:r>
        </a:p>
      </dgm:t>
    </dgm:pt>
    <dgm:pt modelId="{8A79FC88-6F3B-7946-9DB4-F938B1C5E3EA}" type="parTrans" cxnId="{628856F7-F002-A546-8028-8B6729004D8B}">
      <dgm:prSet/>
      <dgm:spPr/>
      <dgm:t>
        <a:bodyPr/>
        <a:lstStyle/>
        <a:p>
          <a:endParaRPr lang="en-GB"/>
        </a:p>
      </dgm:t>
    </dgm:pt>
    <dgm:pt modelId="{52A1C92C-6654-8F43-8D1A-C7CB7CA3AFD6}" type="sibTrans" cxnId="{628856F7-F002-A546-8028-8B6729004D8B}">
      <dgm:prSet/>
      <dgm:spPr/>
      <dgm:t>
        <a:bodyPr/>
        <a:lstStyle/>
        <a:p>
          <a:endParaRPr lang="en-GB"/>
        </a:p>
      </dgm:t>
    </dgm:pt>
    <dgm:pt modelId="{BC8D5125-24C8-B445-B798-A56B5B5BED83}">
      <dgm:prSet phldrT="[Text]"/>
      <dgm:spPr/>
      <dgm:t>
        <a:bodyPr/>
        <a:lstStyle/>
        <a:p>
          <a:r>
            <a:rPr lang="en-GB" dirty="0"/>
            <a:t>psycholinguistic</a:t>
          </a:r>
        </a:p>
      </dgm:t>
    </dgm:pt>
    <dgm:pt modelId="{8AE63227-64BE-ED4E-87E0-C8256420DDC2}" type="parTrans" cxnId="{5A91DCC8-B1C6-EA4D-8CFB-2DA0E04AC9AE}">
      <dgm:prSet/>
      <dgm:spPr/>
      <dgm:t>
        <a:bodyPr/>
        <a:lstStyle/>
        <a:p>
          <a:endParaRPr lang="en-GB"/>
        </a:p>
      </dgm:t>
    </dgm:pt>
    <dgm:pt modelId="{28B1C510-A232-FB4E-BB1B-B7678EE1E2CF}" type="sibTrans" cxnId="{5A91DCC8-B1C6-EA4D-8CFB-2DA0E04AC9AE}">
      <dgm:prSet/>
      <dgm:spPr/>
      <dgm:t>
        <a:bodyPr/>
        <a:lstStyle/>
        <a:p>
          <a:endParaRPr lang="en-GB"/>
        </a:p>
      </dgm:t>
    </dgm:pt>
    <dgm:pt modelId="{65C79D69-D1E4-674D-8730-CB3E5751961F}" type="pres">
      <dgm:prSet presAssocID="{52A8082C-A9FC-3041-80EF-AE98279C64D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34F9D93-564E-8948-8047-244FD8D9E2AA}" type="pres">
      <dgm:prSet presAssocID="{0CDDD3FB-E1EF-5147-9C30-79D16C7C6597}" presName="centerShape" presStyleLbl="node0" presStyleIdx="0" presStyleCnt="1"/>
      <dgm:spPr/>
    </dgm:pt>
    <dgm:pt modelId="{ACD1F42B-3833-CA4D-99C1-4B9E67B30204}" type="pres">
      <dgm:prSet presAssocID="{1216A0AF-8997-F24C-A522-3CACF329C346}" presName="parTrans" presStyleLbl="sibTrans2D1" presStyleIdx="0" presStyleCnt="6"/>
      <dgm:spPr/>
    </dgm:pt>
    <dgm:pt modelId="{321A3810-9D7F-3A46-9CD7-1AF544CF46AB}" type="pres">
      <dgm:prSet presAssocID="{1216A0AF-8997-F24C-A522-3CACF329C346}" presName="connectorText" presStyleLbl="sibTrans2D1" presStyleIdx="0" presStyleCnt="6"/>
      <dgm:spPr/>
    </dgm:pt>
    <dgm:pt modelId="{03583599-51C3-7044-8AED-E64792BCE7F2}" type="pres">
      <dgm:prSet presAssocID="{D41E85E4-CD57-E942-AF75-1DDF381B0A05}" presName="node" presStyleLbl="node1" presStyleIdx="0" presStyleCnt="6">
        <dgm:presLayoutVars>
          <dgm:bulletEnabled val="1"/>
        </dgm:presLayoutVars>
      </dgm:prSet>
      <dgm:spPr/>
    </dgm:pt>
    <dgm:pt modelId="{1C7B95CE-D853-6747-921D-2B05DD71C098}" type="pres">
      <dgm:prSet presAssocID="{D0B8734D-37FD-7847-AD18-B760338E2A4B}" presName="parTrans" presStyleLbl="sibTrans2D1" presStyleIdx="1" presStyleCnt="6"/>
      <dgm:spPr/>
    </dgm:pt>
    <dgm:pt modelId="{67A57FB9-C629-724E-8F8A-5CC9F9EF9A17}" type="pres">
      <dgm:prSet presAssocID="{D0B8734D-37FD-7847-AD18-B760338E2A4B}" presName="connectorText" presStyleLbl="sibTrans2D1" presStyleIdx="1" presStyleCnt="6"/>
      <dgm:spPr/>
    </dgm:pt>
    <dgm:pt modelId="{038328AB-8B75-5849-AF8A-D04968977A9A}" type="pres">
      <dgm:prSet presAssocID="{B4B05D50-8FC5-9148-A46F-44847A97D15B}" presName="node" presStyleLbl="node1" presStyleIdx="1" presStyleCnt="6">
        <dgm:presLayoutVars>
          <dgm:bulletEnabled val="1"/>
        </dgm:presLayoutVars>
      </dgm:prSet>
      <dgm:spPr/>
    </dgm:pt>
    <dgm:pt modelId="{E602CFB4-AE5A-E746-B430-21AF22F9A817}" type="pres">
      <dgm:prSet presAssocID="{D274A8EC-4318-C04B-9DD5-3BF9E0114DCB}" presName="parTrans" presStyleLbl="sibTrans2D1" presStyleIdx="2" presStyleCnt="6"/>
      <dgm:spPr/>
    </dgm:pt>
    <dgm:pt modelId="{D815CE78-C3AC-B64F-BCF2-17502DF7B715}" type="pres">
      <dgm:prSet presAssocID="{D274A8EC-4318-C04B-9DD5-3BF9E0114DCB}" presName="connectorText" presStyleLbl="sibTrans2D1" presStyleIdx="2" presStyleCnt="6"/>
      <dgm:spPr/>
    </dgm:pt>
    <dgm:pt modelId="{09CC97B8-56F0-484C-9F5C-EE4935B3A630}" type="pres">
      <dgm:prSet presAssocID="{D4C9A343-FAA6-8B4A-BE1B-DB036C99CB00}" presName="node" presStyleLbl="node1" presStyleIdx="2" presStyleCnt="6">
        <dgm:presLayoutVars>
          <dgm:bulletEnabled val="1"/>
        </dgm:presLayoutVars>
      </dgm:prSet>
      <dgm:spPr/>
    </dgm:pt>
    <dgm:pt modelId="{B284B01C-21B8-E04B-8642-35690AE6E373}" type="pres">
      <dgm:prSet presAssocID="{F24F5039-4BE0-4A4C-9711-C132E1C488DB}" presName="parTrans" presStyleLbl="sibTrans2D1" presStyleIdx="3" presStyleCnt="6"/>
      <dgm:spPr/>
    </dgm:pt>
    <dgm:pt modelId="{2FB83CD2-EAC8-7840-B9D8-39807DBD6271}" type="pres">
      <dgm:prSet presAssocID="{F24F5039-4BE0-4A4C-9711-C132E1C488DB}" presName="connectorText" presStyleLbl="sibTrans2D1" presStyleIdx="3" presStyleCnt="6"/>
      <dgm:spPr/>
    </dgm:pt>
    <dgm:pt modelId="{623ACC41-1940-0842-A88F-5386198A28D9}" type="pres">
      <dgm:prSet presAssocID="{72C0A19A-A4AE-DF44-9CB3-E8A5F6AED1A4}" presName="node" presStyleLbl="node1" presStyleIdx="3" presStyleCnt="6">
        <dgm:presLayoutVars>
          <dgm:bulletEnabled val="1"/>
        </dgm:presLayoutVars>
      </dgm:prSet>
      <dgm:spPr/>
    </dgm:pt>
    <dgm:pt modelId="{215CF465-99F6-C343-98B1-6270E4B78820}" type="pres">
      <dgm:prSet presAssocID="{8A79FC88-6F3B-7946-9DB4-F938B1C5E3EA}" presName="parTrans" presStyleLbl="sibTrans2D1" presStyleIdx="4" presStyleCnt="6"/>
      <dgm:spPr/>
    </dgm:pt>
    <dgm:pt modelId="{C0EE0B8A-4A01-E14D-9D7D-C93A5889E670}" type="pres">
      <dgm:prSet presAssocID="{8A79FC88-6F3B-7946-9DB4-F938B1C5E3EA}" presName="connectorText" presStyleLbl="sibTrans2D1" presStyleIdx="4" presStyleCnt="6"/>
      <dgm:spPr/>
    </dgm:pt>
    <dgm:pt modelId="{EE590D0F-E40B-E446-95E4-96EAE4253943}" type="pres">
      <dgm:prSet presAssocID="{DD1888DD-D702-044E-A7BC-C601CDDE9DAF}" presName="node" presStyleLbl="node1" presStyleIdx="4" presStyleCnt="6">
        <dgm:presLayoutVars>
          <dgm:bulletEnabled val="1"/>
        </dgm:presLayoutVars>
      </dgm:prSet>
      <dgm:spPr/>
    </dgm:pt>
    <dgm:pt modelId="{A61F8B47-9DD6-4C47-B0C4-8BA7654F43E3}" type="pres">
      <dgm:prSet presAssocID="{8AE63227-64BE-ED4E-87E0-C8256420DDC2}" presName="parTrans" presStyleLbl="sibTrans2D1" presStyleIdx="5" presStyleCnt="6"/>
      <dgm:spPr/>
    </dgm:pt>
    <dgm:pt modelId="{B9C0422A-070B-A840-919F-780EC0EEF12D}" type="pres">
      <dgm:prSet presAssocID="{8AE63227-64BE-ED4E-87E0-C8256420DDC2}" presName="connectorText" presStyleLbl="sibTrans2D1" presStyleIdx="5" presStyleCnt="6"/>
      <dgm:spPr/>
    </dgm:pt>
    <dgm:pt modelId="{D18A445E-05BF-8643-8D40-592C8C6E9C6E}" type="pres">
      <dgm:prSet presAssocID="{BC8D5125-24C8-B445-B798-A56B5B5BED83}" presName="node" presStyleLbl="node1" presStyleIdx="5" presStyleCnt="6">
        <dgm:presLayoutVars>
          <dgm:bulletEnabled val="1"/>
        </dgm:presLayoutVars>
      </dgm:prSet>
      <dgm:spPr/>
    </dgm:pt>
  </dgm:ptLst>
  <dgm:cxnLst>
    <dgm:cxn modelId="{A6162102-5714-0C43-BB87-63C7638F5DAC}" type="presOf" srcId="{0CDDD3FB-E1EF-5147-9C30-79D16C7C6597}" destId="{A34F9D93-564E-8948-8047-244FD8D9E2AA}" srcOrd="0" destOrd="0" presId="urn:microsoft.com/office/officeart/2005/8/layout/radial5"/>
    <dgm:cxn modelId="{CF99270D-23E3-8149-96D8-4EF9A8C30241}" type="presOf" srcId="{72C0A19A-A4AE-DF44-9CB3-E8A5F6AED1A4}" destId="{623ACC41-1940-0842-A88F-5386198A28D9}" srcOrd="0" destOrd="0" presId="urn:microsoft.com/office/officeart/2005/8/layout/radial5"/>
    <dgm:cxn modelId="{0AE38D0E-E1F6-3B43-B759-5465F1E7E7B4}" type="presOf" srcId="{D41E85E4-CD57-E942-AF75-1DDF381B0A05}" destId="{03583599-51C3-7044-8AED-E64792BCE7F2}" srcOrd="0" destOrd="0" presId="urn:microsoft.com/office/officeart/2005/8/layout/radial5"/>
    <dgm:cxn modelId="{C471892E-5F82-C442-9A09-ACA22E81E433}" type="presOf" srcId="{F24F5039-4BE0-4A4C-9711-C132E1C488DB}" destId="{B284B01C-21B8-E04B-8642-35690AE6E373}" srcOrd="0" destOrd="0" presId="urn:microsoft.com/office/officeart/2005/8/layout/radial5"/>
    <dgm:cxn modelId="{BED7A22F-FC2D-1943-853D-7C0EA2819B35}" srcId="{0CDDD3FB-E1EF-5147-9C30-79D16C7C6597}" destId="{D4C9A343-FAA6-8B4A-BE1B-DB036C99CB00}" srcOrd="2" destOrd="0" parTransId="{D274A8EC-4318-C04B-9DD5-3BF9E0114DCB}" sibTransId="{B31D17D1-764F-F444-AA3E-7878045533C3}"/>
    <dgm:cxn modelId="{C0047E38-EE06-1C47-A1CB-1C41BF660F20}" type="presOf" srcId="{DD1888DD-D702-044E-A7BC-C601CDDE9DAF}" destId="{EE590D0F-E40B-E446-95E4-96EAE4253943}" srcOrd="0" destOrd="0" presId="urn:microsoft.com/office/officeart/2005/8/layout/radial5"/>
    <dgm:cxn modelId="{F696CB38-DD1F-DF4F-B7E4-B2E5FC77A346}" type="presOf" srcId="{8AE63227-64BE-ED4E-87E0-C8256420DDC2}" destId="{A61F8B47-9DD6-4C47-B0C4-8BA7654F43E3}" srcOrd="0" destOrd="0" presId="urn:microsoft.com/office/officeart/2005/8/layout/radial5"/>
    <dgm:cxn modelId="{A6F8A248-1A75-C148-AB50-F64992E5D89F}" type="presOf" srcId="{D0B8734D-37FD-7847-AD18-B760338E2A4B}" destId="{67A57FB9-C629-724E-8F8A-5CC9F9EF9A17}" srcOrd="1" destOrd="0" presId="urn:microsoft.com/office/officeart/2005/8/layout/radial5"/>
    <dgm:cxn modelId="{769E3149-64A5-1A44-9EB6-102327692BD1}" type="presOf" srcId="{F24F5039-4BE0-4A4C-9711-C132E1C488DB}" destId="{2FB83CD2-EAC8-7840-B9D8-39807DBD6271}" srcOrd="1" destOrd="0" presId="urn:microsoft.com/office/officeart/2005/8/layout/radial5"/>
    <dgm:cxn modelId="{C4ABAD4A-28A5-9541-A210-1B17E0EF64CA}" type="presOf" srcId="{8AE63227-64BE-ED4E-87E0-C8256420DDC2}" destId="{B9C0422A-070B-A840-919F-780EC0EEF12D}" srcOrd="1" destOrd="0" presId="urn:microsoft.com/office/officeart/2005/8/layout/radial5"/>
    <dgm:cxn modelId="{3EDCC04B-A5ED-C849-AD1E-D0BC04BFFDB6}" type="presOf" srcId="{8A79FC88-6F3B-7946-9DB4-F938B1C5E3EA}" destId="{215CF465-99F6-C343-98B1-6270E4B78820}" srcOrd="0" destOrd="0" presId="urn:microsoft.com/office/officeart/2005/8/layout/radial5"/>
    <dgm:cxn modelId="{AE09507A-7D8E-6C42-9533-81E04D7D894A}" srcId="{52A8082C-A9FC-3041-80EF-AE98279C64D8}" destId="{0CDDD3FB-E1EF-5147-9C30-79D16C7C6597}" srcOrd="0" destOrd="0" parTransId="{5699B1CD-E66C-3943-91A6-CA61BFEB2F6D}" sibTransId="{F5408D52-09B4-9C42-81FB-22E8960F5A91}"/>
    <dgm:cxn modelId="{23E90980-DACA-F44F-9A85-7E7D2F41D900}" type="presOf" srcId="{52A8082C-A9FC-3041-80EF-AE98279C64D8}" destId="{65C79D69-D1E4-674D-8730-CB3E5751961F}" srcOrd="0" destOrd="0" presId="urn:microsoft.com/office/officeart/2005/8/layout/radial5"/>
    <dgm:cxn modelId="{30B56381-C77A-2D49-BF22-54A88E5DFBCB}" type="presOf" srcId="{B4B05D50-8FC5-9148-A46F-44847A97D15B}" destId="{038328AB-8B75-5849-AF8A-D04968977A9A}" srcOrd="0" destOrd="0" presId="urn:microsoft.com/office/officeart/2005/8/layout/radial5"/>
    <dgm:cxn modelId="{7DB4F082-F053-8549-85AD-C931EC2CED5A}" type="presOf" srcId="{D0B8734D-37FD-7847-AD18-B760338E2A4B}" destId="{1C7B95CE-D853-6747-921D-2B05DD71C098}" srcOrd="0" destOrd="0" presId="urn:microsoft.com/office/officeart/2005/8/layout/radial5"/>
    <dgm:cxn modelId="{2BAD2A88-823A-094D-A68E-FFD2A112E9AA}" type="presOf" srcId="{8A79FC88-6F3B-7946-9DB4-F938B1C5E3EA}" destId="{C0EE0B8A-4A01-E14D-9D7D-C93A5889E670}" srcOrd="1" destOrd="0" presId="urn:microsoft.com/office/officeart/2005/8/layout/radial5"/>
    <dgm:cxn modelId="{2D52BEA4-C48A-7140-AD84-B6BB1F600E5E}" type="presOf" srcId="{BC8D5125-24C8-B445-B798-A56B5B5BED83}" destId="{D18A445E-05BF-8643-8D40-592C8C6E9C6E}" srcOrd="0" destOrd="0" presId="urn:microsoft.com/office/officeart/2005/8/layout/radial5"/>
    <dgm:cxn modelId="{76EC5FA7-CCE2-CB46-A61C-24C7D7FE7FA4}" srcId="{0CDDD3FB-E1EF-5147-9C30-79D16C7C6597}" destId="{B4B05D50-8FC5-9148-A46F-44847A97D15B}" srcOrd="1" destOrd="0" parTransId="{D0B8734D-37FD-7847-AD18-B760338E2A4B}" sibTransId="{4467E5BD-ABC9-6D4A-807B-D2CCFF9E4CB5}"/>
    <dgm:cxn modelId="{4E81ACAA-5793-F944-B9C9-81D306A7A9CA}" srcId="{0CDDD3FB-E1EF-5147-9C30-79D16C7C6597}" destId="{72C0A19A-A4AE-DF44-9CB3-E8A5F6AED1A4}" srcOrd="3" destOrd="0" parTransId="{F24F5039-4BE0-4A4C-9711-C132E1C488DB}" sibTransId="{E06CE29D-87EC-FB4D-883A-1056531C1712}"/>
    <dgm:cxn modelId="{77E1B9AB-CBD4-5C41-BC2D-564450F5A750}" type="presOf" srcId="{D4C9A343-FAA6-8B4A-BE1B-DB036C99CB00}" destId="{09CC97B8-56F0-484C-9F5C-EE4935B3A630}" srcOrd="0" destOrd="0" presId="urn:microsoft.com/office/officeart/2005/8/layout/radial5"/>
    <dgm:cxn modelId="{C8BE8CAC-1BA5-CE44-B60A-BA220AE43F21}" type="presOf" srcId="{1216A0AF-8997-F24C-A522-3CACF329C346}" destId="{321A3810-9D7F-3A46-9CD7-1AF544CF46AB}" srcOrd="1" destOrd="0" presId="urn:microsoft.com/office/officeart/2005/8/layout/radial5"/>
    <dgm:cxn modelId="{71B8C9B7-F100-EA40-BBA3-22A876058210}" srcId="{0CDDD3FB-E1EF-5147-9C30-79D16C7C6597}" destId="{D41E85E4-CD57-E942-AF75-1DDF381B0A05}" srcOrd="0" destOrd="0" parTransId="{1216A0AF-8997-F24C-A522-3CACF329C346}" sibTransId="{296B750B-598F-3C44-8BE1-5C7EC97BF84F}"/>
    <dgm:cxn modelId="{753843C7-07CB-CC49-A24E-18720206E10C}" type="presOf" srcId="{D274A8EC-4318-C04B-9DD5-3BF9E0114DCB}" destId="{E602CFB4-AE5A-E746-B430-21AF22F9A817}" srcOrd="0" destOrd="0" presId="urn:microsoft.com/office/officeart/2005/8/layout/radial5"/>
    <dgm:cxn modelId="{5A91DCC8-B1C6-EA4D-8CFB-2DA0E04AC9AE}" srcId="{0CDDD3FB-E1EF-5147-9C30-79D16C7C6597}" destId="{BC8D5125-24C8-B445-B798-A56B5B5BED83}" srcOrd="5" destOrd="0" parTransId="{8AE63227-64BE-ED4E-87E0-C8256420DDC2}" sibTransId="{28B1C510-A232-FB4E-BB1B-B7678EE1E2CF}"/>
    <dgm:cxn modelId="{507E3BC9-199D-6344-A095-B17204F46525}" type="presOf" srcId="{D274A8EC-4318-C04B-9DD5-3BF9E0114DCB}" destId="{D815CE78-C3AC-B64F-BCF2-17502DF7B715}" srcOrd="1" destOrd="0" presId="urn:microsoft.com/office/officeart/2005/8/layout/radial5"/>
    <dgm:cxn modelId="{0E3C06EF-E57B-CB4F-817D-DF4B357EFC5B}" type="presOf" srcId="{1216A0AF-8997-F24C-A522-3CACF329C346}" destId="{ACD1F42B-3833-CA4D-99C1-4B9E67B30204}" srcOrd="0" destOrd="0" presId="urn:microsoft.com/office/officeart/2005/8/layout/radial5"/>
    <dgm:cxn modelId="{628856F7-F002-A546-8028-8B6729004D8B}" srcId="{0CDDD3FB-E1EF-5147-9C30-79D16C7C6597}" destId="{DD1888DD-D702-044E-A7BC-C601CDDE9DAF}" srcOrd="4" destOrd="0" parTransId="{8A79FC88-6F3B-7946-9DB4-F938B1C5E3EA}" sibTransId="{52A1C92C-6654-8F43-8D1A-C7CB7CA3AFD6}"/>
    <dgm:cxn modelId="{87A45B76-84AC-F641-A7E2-F00F24F65A69}" type="presParOf" srcId="{65C79D69-D1E4-674D-8730-CB3E5751961F}" destId="{A34F9D93-564E-8948-8047-244FD8D9E2AA}" srcOrd="0" destOrd="0" presId="urn:microsoft.com/office/officeart/2005/8/layout/radial5"/>
    <dgm:cxn modelId="{CA761931-2AF3-6140-9D55-F6038F2E3704}" type="presParOf" srcId="{65C79D69-D1E4-674D-8730-CB3E5751961F}" destId="{ACD1F42B-3833-CA4D-99C1-4B9E67B30204}" srcOrd="1" destOrd="0" presId="urn:microsoft.com/office/officeart/2005/8/layout/radial5"/>
    <dgm:cxn modelId="{A943A92B-99DA-424E-A888-00CD1002446E}" type="presParOf" srcId="{ACD1F42B-3833-CA4D-99C1-4B9E67B30204}" destId="{321A3810-9D7F-3A46-9CD7-1AF544CF46AB}" srcOrd="0" destOrd="0" presId="urn:microsoft.com/office/officeart/2005/8/layout/radial5"/>
    <dgm:cxn modelId="{EB4EC84B-6FF1-9240-BD4C-8D9D772341AB}" type="presParOf" srcId="{65C79D69-D1E4-674D-8730-CB3E5751961F}" destId="{03583599-51C3-7044-8AED-E64792BCE7F2}" srcOrd="2" destOrd="0" presId="urn:microsoft.com/office/officeart/2005/8/layout/radial5"/>
    <dgm:cxn modelId="{EAB1E44C-BFD1-C34D-9716-9410C37D55CD}" type="presParOf" srcId="{65C79D69-D1E4-674D-8730-CB3E5751961F}" destId="{1C7B95CE-D853-6747-921D-2B05DD71C098}" srcOrd="3" destOrd="0" presId="urn:microsoft.com/office/officeart/2005/8/layout/radial5"/>
    <dgm:cxn modelId="{84EC3AE7-63B2-EA44-ADD8-B72018ACD44C}" type="presParOf" srcId="{1C7B95CE-D853-6747-921D-2B05DD71C098}" destId="{67A57FB9-C629-724E-8F8A-5CC9F9EF9A17}" srcOrd="0" destOrd="0" presId="urn:microsoft.com/office/officeart/2005/8/layout/radial5"/>
    <dgm:cxn modelId="{F90395D4-6AD3-6C49-BCC7-9A9BA219EA05}" type="presParOf" srcId="{65C79D69-D1E4-674D-8730-CB3E5751961F}" destId="{038328AB-8B75-5849-AF8A-D04968977A9A}" srcOrd="4" destOrd="0" presId="urn:microsoft.com/office/officeart/2005/8/layout/radial5"/>
    <dgm:cxn modelId="{3C0F5853-2ABD-234D-8B03-E7334D0F12E3}" type="presParOf" srcId="{65C79D69-D1E4-674D-8730-CB3E5751961F}" destId="{E602CFB4-AE5A-E746-B430-21AF22F9A817}" srcOrd="5" destOrd="0" presId="urn:microsoft.com/office/officeart/2005/8/layout/radial5"/>
    <dgm:cxn modelId="{C49BAA48-0B37-0844-AA95-70EF8964D1F0}" type="presParOf" srcId="{E602CFB4-AE5A-E746-B430-21AF22F9A817}" destId="{D815CE78-C3AC-B64F-BCF2-17502DF7B715}" srcOrd="0" destOrd="0" presId="urn:microsoft.com/office/officeart/2005/8/layout/radial5"/>
    <dgm:cxn modelId="{F289FB49-4741-1A46-9FD0-81162B9A976B}" type="presParOf" srcId="{65C79D69-D1E4-674D-8730-CB3E5751961F}" destId="{09CC97B8-56F0-484C-9F5C-EE4935B3A630}" srcOrd="6" destOrd="0" presId="urn:microsoft.com/office/officeart/2005/8/layout/radial5"/>
    <dgm:cxn modelId="{65A15A0B-CEF5-6245-9E42-38824F9502A3}" type="presParOf" srcId="{65C79D69-D1E4-674D-8730-CB3E5751961F}" destId="{B284B01C-21B8-E04B-8642-35690AE6E373}" srcOrd="7" destOrd="0" presId="urn:microsoft.com/office/officeart/2005/8/layout/radial5"/>
    <dgm:cxn modelId="{29E7C94C-EE97-BC46-95DC-96976764C739}" type="presParOf" srcId="{B284B01C-21B8-E04B-8642-35690AE6E373}" destId="{2FB83CD2-EAC8-7840-B9D8-39807DBD6271}" srcOrd="0" destOrd="0" presId="urn:microsoft.com/office/officeart/2005/8/layout/radial5"/>
    <dgm:cxn modelId="{9B937B41-314E-D94A-BF8A-F3A6FA82F3A9}" type="presParOf" srcId="{65C79D69-D1E4-674D-8730-CB3E5751961F}" destId="{623ACC41-1940-0842-A88F-5386198A28D9}" srcOrd="8" destOrd="0" presId="urn:microsoft.com/office/officeart/2005/8/layout/radial5"/>
    <dgm:cxn modelId="{7C2AC9C4-A6B5-2F49-9EBA-ACA2B436F194}" type="presParOf" srcId="{65C79D69-D1E4-674D-8730-CB3E5751961F}" destId="{215CF465-99F6-C343-98B1-6270E4B78820}" srcOrd="9" destOrd="0" presId="urn:microsoft.com/office/officeart/2005/8/layout/radial5"/>
    <dgm:cxn modelId="{778F7B34-E64D-D94D-851F-37B17646E1B8}" type="presParOf" srcId="{215CF465-99F6-C343-98B1-6270E4B78820}" destId="{C0EE0B8A-4A01-E14D-9D7D-C93A5889E670}" srcOrd="0" destOrd="0" presId="urn:microsoft.com/office/officeart/2005/8/layout/radial5"/>
    <dgm:cxn modelId="{C3079AAB-BA41-9A46-953E-6672B3289C79}" type="presParOf" srcId="{65C79D69-D1E4-674D-8730-CB3E5751961F}" destId="{EE590D0F-E40B-E446-95E4-96EAE4253943}" srcOrd="10" destOrd="0" presId="urn:microsoft.com/office/officeart/2005/8/layout/radial5"/>
    <dgm:cxn modelId="{3ED4AD42-766D-5645-AE33-AFA60529770B}" type="presParOf" srcId="{65C79D69-D1E4-674D-8730-CB3E5751961F}" destId="{A61F8B47-9DD6-4C47-B0C4-8BA7654F43E3}" srcOrd="11" destOrd="0" presId="urn:microsoft.com/office/officeart/2005/8/layout/radial5"/>
    <dgm:cxn modelId="{AFDD9322-0972-3742-92D4-E9F66DE3C11A}" type="presParOf" srcId="{A61F8B47-9DD6-4C47-B0C4-8BA7654F43E3}" destId="{B9C0422A-070B-A840-919F-780EC0EEF12D}" srcOrd="0" destOrd="0" presId="urn:microsoft.com/office/officeart/2005/8/layout/radial5"/>
    <dgm:cxn modelId="{58D3E795-4B0B-3E41-B6D6-71930DC10B0C}" type="presParOf" srcId="{65C79D69-D1E4-674D-8730-CB3E5751961F}" destId="{D18A445E-05BF-8643-8D40-592C8C6E9C6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A8082C-A9FC-3041-80EF-AE98279C64D8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CDDD3FB-E1EF-5147-9C30-79D16C7C6597}">
      <dgm:prSet phldrT="[Text]"/>
      <dgm:spPr/>
      <dgm:t>
        <a:bodyPr/>
        <a:lstStyle/>
        <a:p>
          <a:r>
            <a:rPr lang="en-GB" dirty="0"/>
            <a:t>Diversity</a:t>
          </a:r>
        </a:p>
      </dgm:t>
    </dgm:pt>
    <dgm:pt modelId="{5699B1CD-E66C-3943-91A6-CA61BFEB2F6D}" type="parTrans" cxnId="{AE09507A-7D8E-6C42-9533-81E04D7D894A}">
      <dgm:prSet/>
      <dgm:spPr/>
      <dgm:t>
        <a:bodyPr/>
        <a:lstStyle/>
        <a:p>
          <a:endParaRPr lang="en-GB"/>
        </a:p>
      </dgm:t>
    </dgm:pt>
    <dgm:pt modelId="{F5408D52-09B4-9C42-81FB-22E8960F5A91}" type="sibTrans" cxnId="{AE09507A-7D8E-6C42-9533-81E04D7D894A}">
      <dgm:prSet/>
      <dgm:spPr/>
      <dgm:t>
        <a:bodyPr/>
        <a:lstStyle/>
        <a:p>
          <a:endParaRPr lang="en-GB"/>
        </a:p>
      </dgm:t>
    </dgm:pt>
    <dgm:pt modelId="{D41E85E4-CD57-E942-AF75-1DDF381B0A05}">
      <dgm:prSet phldrT="[Text]"/>
      <dgm:spPr/>
      <dgm:t>
        <a:bodyPr/>
        <a:lstStyle/>
        <a:p>
          <a:r>
            <a:rPr lang="en-GB" dirty="0"/>
            <a:t>TTR</a:t>
          </a:r>
        </a:p>
      </dgm:t>
    </dgm:pt>
    <dgm:pt modelId="{1216A0AF-8997-F24C-A522-3CACF329C346}" type="parTrans" cxnId="{71B8C9B7-F100-EA40-BBA3-22A876058210}">
      <dgm:prSet/>
      <dgm:spPr/>
      <dgm:t>
        <a:bodyPr/>
        <a:lstStyle/>
        <a:p>
          <a:endParaRPr lang="en-GB"/>
        </a:p>
      </dgm:t>
    </dgm:pt>
    <dgm:pt modelId="{296B750B-598F-3C44-8BE1-5C7EC97BF84F}" type="sibTrans" cxnId="{71B8C9B7-F100-EA40-BBA3-22A876058210}">
      <dgm:prSet/>
      <dgm:spPr/>
      <dgm:t>
        <a:bodyPr/>
        <a:lstStyle/>
        <a:p>
          <a:endParaRPr lang="en-GB"/>
        </a:p>
      </dgm:t>
    </dgm:pt>
    <dgm:pt modelId="{B4B05D50-8FC5-9148-A46F-44847A97D15B}">
      <dgm:prSet phldrT="[Text]"/>
      <dgm:spPr/>
      <dgm:t>
        <a:bodyPr/>
        <a:lstStyle/>
        <a:p>
          <a:r>
            <a:rPr lang="en-GB" dirty="0"/>
            <a:t>CTTR, etc.</a:t>
          </a:r>
        </a:p>
      </dgm:t>
    </dgm:pt>
    <dgm:pt modelId="{D0B8734D-37FD-7847-AD18-B760338E2A4B}" type="parTrans" cxnId="{76EC5FA7-CCE2-CB46-A61C-24C7D7FE7FA4}">
      <dgm:prSet/>
      <dgm:spPr/>
      <dgm:t>
        <a:bodyPr/>
        <a:lstStyle/>
        <a:p>
          <a:endParaRPr lang="en-GB"/>
        </a:p>
      </dgm:t>
    </dgm:pt>
    <dgm:pt modelId="{4467E5BD-ABC9-6D4A-807B-D2CCFF9E4CB5}" type="sibTrans" cxnId="{76EC5FA7-CCE2-CB46-A61C-24C7D7FE7FA4}">
      <dgm:prSet/>
      <dgm:spPr/>
      <dgm:t>
        <a:bodyPr/>
        <a:lstStyle/>
        <a:p>
          <a:endParaRPr lang="en-GB"/>
        </a:p>
      </dgm:t>
    </dgm:pt>
    <dgm:pt modelId="{D4C9A343-FAA6-8B4A-BE1B-DB036C99CB00}">
      <dgm:prSet phldrT="[Text]"/>
      <dgm:spPr/>
      <dgm:t>
        <a:bodyPr/>
        <a:lstStyle/>
        <a:p>
          <a:r>
            <a:rPr lang="en-GB" dirty="0"/>
            <a:t>D</a:t>
          </a:r>
        </a:p>
      </dgm:t>
    </dgm:pt>
    <dgm:pt modelId="{D274A8EC-4318-C04B-9DD5-3BF9E0114DCB}" type="parTrans" cxnId="{BED7A22F-FC2D-1943-853D-7C0EA2819B35}">
      <dgm:prSet/>
      <dgm:spPr/>
      <dgm:t>
        <a:bodyPr/>
        <a:lstStyle/>
        <a:p>
          <a:endParaRPr lang="en-GB"/>
        </a:p>
      </dgm:t>
    </dgm:pt>
    <dgm:pt modelId="{B31D17D1-764F-F444-AA3E-7878045533C3}" type="sibTrans" cxnId="{BED7A22F-FC2D-1943-853D-7C0EA2819B35}">
      <dgm:prSet/>
      <dgm:spPr/>
      <dgm:t>
        <a:bodyPr/>
        <a:lstStyle/>
        <a:p>
          <a:endParaRPr lang="en-GB"/>
        </a:p>
      </dgm:t>
    </dgm:pt>
    <dgm:pt modelId="{72C0A19A-A4AE-DF44-9CB3-E8A5F6AED1A4}">
      <dgm:prSet phldrT="[Text]"/>
      <dgm:spPr/>
      <dgm:t>
        <a:bodyPr/>
        <a:lstStyle/>
        <a:p>
          <a:r>
            <a:rPr lang="en-GB" dirty="0"/>
            <a:t>MTLD</a:t>
          </a:r>
        </a:p>
      </dgm:t>
    </dgm:pt>
    <dgm:pt modelId="{F24F5039-4BE0-4A4C-9711-C132E1C488DB}" type="parTrans" cxnId="{4E81ACAA-5793-F944-B9C9-81D306A7A9CA}">
      <dgm:prSet/>
      <dgm:spPr/>
      <dgm:t>
        <a:bodyPr/>
        <a:lstStyle/>
        <a:p>
          <a:endParaRPr lang="en-GB"/>
        </a:p>
      </dgm:t>
    </dgm:pt>
    <dgm:pt modelId="{E06CE29D-87EC-FB4D-883A-1056531C1712}" type="sibTrans" cxnId="{4E81ACAA-5793-F944-B9C9-81D306A7A9CA}">
      <dgm:prSet/>
      <dgm:spPr/>
      <dgm:t>
        <a:bodyPr/>
        <a:lstStyle/>
        <a:p>
          <a:endParaRPr lang="en-GB"/>
        </a:p>
      </dgm:t>
    </dgm:pt>
    <dgm:pt modelId="{65C79D69-D1E4-674D-8730-CB3E5751961F}" type="pres">
      <dgm:prSet presAssocID="{52A8082C-A9FC-3041-80EF-AE98279C64D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34F9D93-564E-8948-8047-244FD8D9E2AA}" type="pres">
      <dgm:prSet presAssocID="{0CDDD3FB-E1EF-5147-9C30-79D16C7C6597}" presName="centerShape" presStyleLbl="node0" presStyleIdx="0" presStyleCnt="1"/>
      <dgm:spPr/>
    </dgm:pt>
    <dgm:pt modelId="{ACD1F42B-3833-CA4D-99C1-4B9E67B30204}" type="pres">
      <dgm:prSet presAssocID="{1216A0AF-8997-F24C-A522-3CACF329C346}" presName="parTrans" presStyleLbl="sibTrans2D1" presStyleIdx="0" presStyleCnt="4"/>
      <dgm:spPr/>
    </dgm:pt>
    <dgm:pt modelId="{321A3810-9D7F-3A46-9CD7-1AF544CF46AB}" type="pres">
      <dgm:prSet presAssocID="{1216A0AF-8997-F24C-A522-3CACF329C346}" presName="connectorText" presStyleLbl="sibTrans2D1" presStyleIdx="0" presStyleCnt="4"/>
      <dgm:spPr/>
    </dgm:pt>
    <dgm:pt modelId="{03583599-51C3-7044-8AED-E64792BCE7F2}" type="pres">
      <dgm:prSet presAssocID="{D41E85E4-CD57-E942-AF75-1DDF381B0A05}" presName="node" presStyleLbl="node1" presStyleIdx="0" presStyleCnt="4">
        <dgm:presLayoutVars>
          <dgm:bulletEnabled val="1"/>
        </dgm:presLayoutVars>
      </dgm:prSet>
      <dgm:spPr/>
    </dgm:pt>
    <dgm:pt modelId="{1C7B95CE-D853-6747-921D-2B05DD71C098}" type="pres">
      <dgm:prSet presAssocID="{D0B8734D-37FD-7847-AD18-B760338E2A4B}" presName="parTrans" presStyleLbl="sibTrans2D1" presStyleIdx="1" presStyleCnt="4"/>
      <dgm:spPr/>
    </dgm:pt>
    <dgm:pt modelId="{67A57FB9-C629-724E-8F8A-5CC9F9EF9A17}" type="pres">
      <dgm:prSet presAssocID="{D0B8734D-37FD-7847-AD18-B760338E2A4B}" presName="connectorText" presStyleLbl="sibTrans2D1" presStyleIdx="1" presStyleCnt="4"/>
      <dgm:spPr/>
    </dgm:pt>
    <dgm:pt modelId="{038328AB-8B75-5849-AF8A-D04968977A9A}" type="pres">
      <dgm:prSet presAssocID="{B4B05D50-8FC5-9148-A46F-44847A97D15B}" presName="node" presStyleLbl="node1" presStyleIdx="1" presStyleCnt="4">
        <dgm:presLayoutVars>
          <dgm:bulletEnabled val="1"/>
        </dgm:presLayoutVars>
      </dgm:prSet>
      <dgm:spPr/>
    </dgm:pt>
    <dgm:pt modelId="{E602CFB4-AE5A-E746-B430-21AF22F9A817}" type="pres">
      <dgm:prSet presAssocID="{D274A8EC-4318-C04B-9DD5-3BF9E0114DCB}" presName="parTrans" presStyleLbl="sibTrans2D1" presStyleIdx="2" presStyleCnt="4"/>
      <dgm:spPr/>
    </dgm:pt>
    <dgm:pt modelId="{D815CE78-C3AC-B64F-BCF2-17502DF7B715}" type="pres">
      <dgm:prSet presAssocID="{D274A8EC-4318-C04B-9DD5-3BF9E0114DCB}" presName="connectorText" presStyleLbl="sibTrans2D1" presStyleIdx="2" presStyleCnt="4"/>
      <dgm:spPr/>
    </dgm:pt>
    <dgm:pt modelId="{09CC97B8-56F0-484C-9F5C-EE4935B3A630}" type="pres">
      <dgm:prSet presAssocID="{D4C9A343-FAA6-8B4A-BE1B-DB036C99CB00}" presName="node" presStyleLbl="node1" presStyleIdx="2" presStyleCnt="4">
        <dgm:presLayoutVars>
          <dgm:bulletEnabled val="1"/>
        </dgm:presLayoutVars>
      </dgm:prSet>
      <dgm:spPr/>
    </dgm:pt>
    <dgm:pt modelId="{B284B01C-21B8-E04B-8642-35690AE6E373}" type="pres">
      <dgm:prSet presAssocID="{F24F5039-4BE0-4A4C-9711-C132E1C488DB}" presName="parTrans" presStyleLbl="sibTrans2D1" presStyleIdx="3" presStyleCnt="4"/>
      <dgm:spPr/>
    </dgm:pt>
    <dgm:pt modelId="{2FB83CD2-EAC8-7840-B9D8-39807DBD6271}" type="pres">
      <dgm:prSet presAssocID="{F24F5039-4BE0-4A4C-9711-C132E1C488DB}" presName="connectorText" presStyleLbl="sibTrans2D1" presStyleIdx="3" presStyleCnt="4"/>
      <dgm:spPr/>
    </dgm:pt>
    <dgm:pt modelId="{623ACC41-1940-0842-A88F-5386198A28D9}" type="pres">
      <dgm:prSet presAssocID="{72C0A19A-A4AE-DF44-9CB3-E8A5F6AED1A4}" presName="node" presStyleLbl="node1" presStyleIdx="3" presStyleCnt="4">
        <dgm:presLayoutVars>
          <dgm:bulletEnabled val="1"/>
        </dgm:presLayoutVars>
      </dgm:prSet>
      <dgm:spPr/>
    </dgm:pt>
  </dgm:ptLst>
  <dgm:cxnLst>
    <dgm:cxn modelId="{A6162102-5714-0C43-BB87-63C7638F5DAC}" type="presOf" srcId="{0CDDD3FB-E1EF-5147-9C30-79D16C7C6597}" destId="{A34F9D93-564E-8948-8047-244FD8D9E2AA}" srcOrd="0" destOrd="0" presId="urn:microsoft.com/office/officeart/2005/8/layout/radial5"/>
    <dgm:cxn modelId="{CF99270D-23E3-8149-96D8-4EF9A8C30241}" type="presOf" srcId="{72C0A19A-A4AE-DF44-9CB3-E8A5F6AED1A4}" destId="{623ACC41-1940-0842-A88F-5386198A28D9}" srcOrd="0" destOrd="0" presId="urn:microsoft.com/office/officeart/2005/8/layout/radial5"/>
    <dgm:cxn modelId="{0AE38D0E-E1F6-3B43-B759-5465F1E7E7B4}" type="presOf" srcId="{D41E85E4-CD57-E942-AF75-1DDF381B0A05}" destId="{03583599-51C3-7044-8AED-E64792BCE7F2}" srcOrd="0" destOrd="0" presId="urn:microsoft.com/office/officeart/2005/8/layout/radial5"/>
    <dgm:cxn modelId="{C471892E-5F82-C442-9A09-ACA22E81E433}" type="presOf" srcId="{F24F5039-4BE0-4A4C-9711-C132E1C488DB}" destId="{B284B01C-21B8-E04B-8642-35690AE6E373}" srcOrd="0" destOrd="0" presId="urn:microsoft.com/office/officeart/2005/8/layout/radial5"/>
    <dgm:cxn modelId="{BED7A22F-FC2D-1943-853D-7C0EA2819B35}" srcId="{0CDDD3FB-E1EF-5147-9C30-79D16C7C6597}" destId="{D4C9A343-FAA6-8B4A-BE1B-DB036C99CB00}" srcOrd="2" destOrd="0" parTransId="{D274A8EC-4318-C04B-9DD5-3BF9E0114DCB}" sibTransId="{B31D17D1-764F-F444-AA3E-7878045533C3}"/>
    <dgm:cxn modelId="{A6F8A248-1A75-C148-AB50-F64992E5D89F}" type="presOf" srcId="{D0B8734D-37FD-7847-AD18-B760338E2A4B}" destId="{67A57FB9-C629-724E-8F8A-5CC9F9EF9A17}" srcOrd="1" destOrd="0" presId="urn:microsoft.com/office/officeart/2005/8/layout/radial5"/>
    <dgm:cxn modelId="{769E3149-64A5-1A44-9EB6-102327692BD1}" type="presOf" srcId="{F24F5039-4BE0-4A4C-9711-C132E1C488DB}" destId="{2FB83CD2-EAC8-7840-B9D8-39807DBD6271}" srcOrd="1" destOrd="0" presId="urn:microsoft.com/office/officeart/2005/8/layout/radial5"/>
    <dgm:cxn modelId="{AE09507A-7D8E-6C42-9533-81E04D7D894A}" srcId="{52A8082C-A9FC-3041-80EF-AE98279C64D8}" destId="{0CDDD3FB-E1EF-5147-9C30-79D16C7C6597}" srcOrd="0" destOrd="0" parTransId="{5699B1CD-E66C-3943-91A6-CA61BFEB2F6D}" sibTransId="{F5408D52-09B4-9C42-81FB-22E8960F5A91}"/>
    <dgm:cxn modelId="{23E90980-DACA-F44F-9A85-7E7D2F41D900}" type="presOf" srcId="{52A8082C-A9FC-3041-80EF-AE98279C64D8}" destId="{65C79D69-D1E4-674D-8730-CB3E5751961F}" srcOrd="0" destOrd="0" presId="urn:microsoft.com/office/officeart/2005/8/layout/radial5"/>
    <dgm:cxn modelId="{30B56381-C77A-2D49-BF22-54A88E5DFBCB}" type="presOf" srcId="{B4B05D50-8FC5-9148-A46F-44847A97D15B}" destId="{038328AB-8B75-5849-AF8A-D04968977A9A}" srcOrd="0" destOrd="0" presId="urn:microsoft.com/office/officeart/2005/8/layout/radial5"/>
    <dgm:cxn modelId="{7DB4F082-F053-8549-85AD-C931EC2CED5A}" type="presOf" srcId="{D0B8734D-37FD-7847-AD18-B760338E2A4B}" destId="{1C7B95CE-D853-6747-921D-2B05DD71C098}" srcOrd="0" destOrd="0" presId="urn:microsoft.com/office/officeart/2005/8/layout/radial5"/>
    <dgm:cxn modelId="{76EC5FA7-CCE2-CB46-A61C-24C7D7FE7FA4}" srcId="{0CDDD3FB-E1EF-5147-9C30-79D16C7C6597}" destId="{B4B05D50-8FC5-9148-A46F-44847A97D15B}" srcOrd="1" destOrd="0" parTransId="{D0B8734D-37FD-7847-AD18-B760338E2A4B}" sibTransId="{4467E5BD-ABC9-6D4A-807B-D2CCFF9E4CB5}"/>
    <dgm:cxn modelId="{4E81ACAA-5793-F944-B9C9-81D306A7A9CA}" srcId="{0CDDD3FB-E1EF-5147-9C30-79D16C7C6597}" destId="{72C0A19A-A4AE-DF44-9CB3-E8A5F6AED1A4}" srcOrd="3" destOrd="0" parTransId="{F24F5039-4BE0-4A4C-9711-C132E1C488DB}" sibTransId="{E06CE29D-87EC-FB4D-883A-1056531C1712}"/>
    <dgm:cxn modelId="{77E1B9AB-CBD4-5C41-BC2D-564450F5A750}" type="presOf" srcId="{D4C9A343-FAA6-8B4A-BE1B-DB036C99CB00}" destId="{09CC97B8-56F0-484C-9F5C-EE4935B3A630}" srcOrd="0" destOrd="0" presId="urn:microsoft.com/office/officeart/2005/8/layout/radial5"/>
    <dgm:cxn modelId="{C8BE8CAC-1BA5-CE44-B60A-BA220AE43F21}" type="presOf" srcId="{1216A0AF-8997-F24C-A522-3CACF329C346}" destId="{321A3810-9D7F-3A46-9CD7-1AF544CF46AB}" srcOrd="1" destOrd="0" presId="urn:microsoft.com/office/officeart/2005/8/layout/radial5"/>
    <dgm:cxn modelId="{71B8C9B7-F100-EA40-BBA3-22A876058210}" srcId="{0CDDD3FB-E1EF-5147-9C30-79D16C7C6597}" destId="{D41E85E4-CD57-E942-AF75-1DDF381B0A05}" srcOrd="0" destOrd="0" parTransId="{1216A0AF-8997-F24C-A522-3CACF329C346}" sibTransId="{296B750B-598F-3C44-8BE1-5C7EC97BF84F}"/>
    <dgm:cxn modelId="{753843C7-07CB-CC49-A24E-18720206E10C}" type="presOf" srcId="{D274A8EC-4318-C04B-9DD5-3BF9E0114DCB}" destId="{E602CFB4-AE5A-E746-B430-21AF22F9A817}" srcOrd="0" destOrd="0" presId="urn:microsoft.com/office/officeart/2005/8/layout/radial5"/>
    <dgm:cxn modelId="{507E3BC9-199D-6344-A095-B17204F46525}" type="presOf" srcId="{D274A8EC-4318-C04B-9DD5-3BF9E0114DCB}" destId="{D815CE78-C3AC-B64F-BCF2-17502DF7B715}" srcOrd="1" destOrd="0" presId="urn:microsoft.com/office/officeart/2005/8/layout/radial5"/>
    <dgm:cxn modelId="{0E3C06EF-E57B-CB4F-817D-DF4B357EFC5B}" type="presOf" srcId="{1216A0AF-8997-F24C-A522-3CACF329C346}" destId="{ACD1F42B-3833-CA4D-99C1-4B9E67B30204}" srcOrd="0" destOrd="0" presId="urn:microsoft.com/office/officeart/2005/8/layout/radial5"/>
    <dgm:cxn modelId="{87A45B76-84AC-F641-A7E2-F00F24F65A69}" type="presParOf" srcId="{65C79D69-D1E4-674D-8730-CB3E5751961F}" destId="{A34F9D93-564E-8948-8047-244FD8D9E2AA}" srcOrd="0" destOrd="0" presId="urn:microsoft.com/office/officeart/2005/8/layout/radial5"/>
    <dgm:cxn modelId="{CA761931-2AF3-6140-9D55-F6038F2E3704}" type="presParOf" srcId="{65C79D69-D1E4-674D-8730-CB3E5751961F}" destId="{ACD1F42B-3833-CA4D-99C1-4B9E67B30204}" srcOrd="1" destOrd="0" presId="urn:microsoft.com/office/officeart/2005/8/layout/radial5"/>
    <dgm:cxn modelId="{A943A92B-99DA-424E-A888-00CD1002446E}" type="presParOf" srcId="{ACD1F42B-3833-CA4D-99C1-4B9E67B30204}" destId="{321A3810-9D7F-3A46-9CD7-1AF544CF46AB}" srcOrd="0" destOrd="0" presId="urn:microsoft.com/office/officeart/2005/8/layout/radial5"/>
    <dgm:cxn modelId="{EB4EC84B-6FF1-9240-BD4C-8D9D772341AB}" type="presParOf" srcId="{65C79D69-D1E4-674D-8730-CB3E5751961F}" destId="{03583599-51C3-7044-8AED-E64792BCE7F2}" srcOrd="2" destOrd="0" presId="urn:microsoft.com/office/officeart/2005/8/layout/radial5"/>
    <dgm:cxn modelId="{EAB1E44C-BFD1-C34D-9716-9410C37D55CD}" type="presParOf" srcId="{65C79D69-D1E4-674D-8730-CB3E5751961F}" destId="{1C7B95CE-D853-6747-921D-2B05DD71C098}" srcOrd="3" destOrd="0" presId="urn:microsoft.com/office/officeart/2005/8/layout/radial5"/>
    <dgm:cxn modelId="{84EC3AE7-63B2-EA44-ADD8-B72018ACD44C}" type="presParOf" srcId="{1C7B95CE-D853-6747-921D-2B05DD71C098}" destId="{67A57FB9-C629-724E-8F8A-5CC9F9EF9A17}" srcOrd="0" destOrd="0" presId="urn:microsoft.com/office/officeart/2005/8/layout/radial5"/>
    <dgm:cxn modelId="{F90395D4-6AD3-6C49-BCC7-9A9BA219EA05}" type="presParOf" srcId="{65C79D69-D1E4-674D-8730-CB3E5751961F}" destId="{038328AB-8B75-5849-AF8A-D04968977A9A}" srcOrd="4" destOrd="0" presId="urn:microsoft.com/office/officeart/2005/8/layout/radial5"/>
    <dgm:cxn modelId="{3C0F5853-2ABD-234D-8B03-E7334D0F12E3}" type="presParOf" srcId="{65C79D69-D1E4-674D-8730-CB3E5751961F}" destId="{E602CFB4-AE5A-E746-B430-21AF22F9A817}" srcOrd="5" destOrd="0" presId="urn:microsoft.com/office/officeart/2005/8/layout/radial5"/>
    <dgm:cxn modelId="{C49BAA48-0B37-0844-AA95-70EF8964D1F0}" type="presParOf" srcId="{E602CFB4-AE5A-E746-B430-21AF22F9A817}" destId="{D815CE78-C3AC-B64F-BCF2-17502DF7B715}" srcOrd="0" destOrd="0" presId="urn:microsoft.com/office/officeart/2005/8/layout/radial5"/>
    <dgm:cxn modelId="{F289FB49-4741-1A46-9FD0-81162B9A976B}" type="presParOf" srcId="{65C79D69-D1E4-674D-8730-CB3E5751961F}" destId="{09CC97B8-56F0-484C-9F5C-EE4935B3A630}" srcOrd="6" destOrd="0" presId="urn:microsoft.com/office/officeart/2005/8/layout/radial5"/>
    <dgm:cxn modelId="{65A15A0B-CEF5-6245-9E42-38824F9502A3}" type="presParOf" srcId="{65C79D69-D1E4-674D-8730-CB3E5751961F}" destId="{B284B01C-21B8-E04B-8642-35690AE6E373}" srcOrd="7" destOrd="0" presId="urn:microsoft.com/office/officeart/2005/8/layout/radial5"/>
    <dgm:cxn modelId="{29E7C94C-EE97-BC46-95DC-96976764C739}" type="presParOf" srcId="{B284B01C-21B8-E04B-8642-35690AE6E373}" destId="{2FB83CD2-EAC8-7840-B9D8-39807DBD6271}" srcOrd="0" destOrd="0" presId="urn:microsoft.com/office/officeart/2005/8/layout/radial5"/>
    <dgm:cxn modelId="{9B937B41-314E-D94A-BF8A-F3A6FA82F3A9}" type="presParOf" srcId="{65C79D69-D1E4-674D-8730-CB3E5751961F}" destId="{623ACC41-1940-0842-A88F-5386198A28D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A8082C-A9FC-3041-80EF-AE98279C64D8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CDDD3FB-E1EF-5147-9C30-79D16C7C6597}">
      <dgm:prSet phldrT="[Text]"/>
      <dgm:spPr/>
      <dgm:t>
        <a:bodyPr/>
        <a:lstStyle/>
        <a:p>
          <a:r>
            <a:rPr lang="en-GB" dirty="0"/>
            <a:t>Sophistication</a:t>
          </a:r>
        </a:p>
      </dgm:t>
    </dgm:pt>
    <dgm:pt modelId="{5699B1CD-E66C-3943-91A6-CA61BFEB2F6D}" type="parTrans" cxnId="{AE09507A-7D8E-6C42-9533-81E04D7D894A}">
      <dgm:prSet/>
      <dgm:spPr/>
      <dgm:t>
        <a:bodyPr/>
        <a:lstStyle/>
        <a:p>
          <a:endParaRPr lang="en-GB"/>
        </a:p>
      </dgm:t>
    </dgm:pt>
    <dgm:pt modelId="{F5408D52-09B4-9C42-81FB-22E8960F5A91}" type="sibTrans" cxnId="{AE09507A-7D8E-6C42-9533-81E04D7D894A}">
      <dgm:prSet/>
      <dgm:spPr/>
      <dgm:t>
        <a:bodyPr/>
        <a:lstStyle/>
        <a:p>
          <a:endParaRPr lang="en-GB"/>
        </a:p>
      </dgm:t>
    </dgm:pt>
    <dgm:pt modelId="{D41E85E4-CD57-E942-AF75-1DDF381B0A05}">
      <dgm:prSet phldrT="[Text]"/>
      <dgm:spPr/>
      <dgm:t>
        <a:bodyPr/>
        <a:lstStyle/>
        <a:p>
          <a:r>
            <a:rPr lang="en-GB" dirty="0"/>
            <a:t>word length</a:t>
          </a:r>
        </a:p>
      </dgm:t>
    </dgm:pt>
    <dgm:pt modelId="{1216A0AF-8997-F24C-A522-3CACF329C346}" type="parTrans" cxnId="{71B8C9B7-F100-EA40-BBA3-22A876058210}">
      <dgm:prSet/>
      <dgm:spPr/>
      <dgm:t>
        <a:bodyPr/>
        <a:lstStyle/>
        <a:p>
          <a:endParaRPr lang="en-GB"/>
        </a:p>
      </dgm:t>
    </dgm:pt>
    <dgm:pt modelId="{296B750B-598F-3C44-8BE1-5C7EC97BF84F}" type="sibTrans" cxnId="{71B8C9B7-F100-EA40-BBA3-22A876058210}">
      <dgm:prSet/>
      <dgm:spPr/>
      <dgm:t>
        <a:bodyPr/>
        <a:lstStyle/>
        <a:p>
          <a:endParaRPr lang="en-GB"/>
        </a:p>
      </dgm:t>
    </dgm:pt>
    <dgm:pt modelId="{B4B05D50-8FC5-9148-A46F-44847A97D15B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frequency</a:t>
          </a:r>
        </a:p>
      </dgm:t>
    </dgm:pt>
    <dgm:pt modelId="{D0B8734D-37FD-7847-AD18-B760338E2A4B}" type="parTrans" cxnId="{76EC5FA7-CCE2-CB46-A61C-24C7D7FE7FA4}">
      <dgm:prSet/>
      <dgm:spPr/>
      <dgm:t>
        <a:bodyPr/>
        <a:lstStyle/>
        <a:p>
          <a:endParaRPr lang="en-GB"/>
        </a:p>
      </dgm:t>
    </dgm:pt>
    <dgm:pt modelId="{4467E5BD-ABC9-6D4A-807B-D2CCFF9E4CB5}" type="sibTrans" cxnId="{76EC5FA7-CCE2-CB46-A61C-24C7D7FE7FA4}">
      <dgm:prSet/>
      <dgm:spPr/>
      <dgm:t>
        <a:bodyPr/>
        <a:lstStyle/>
        <a:p>
          <a:endParaRPr lang="en-GB"/>
        </a:p>
      </dgm:t>
    </dgm:pt>
    <dgm:pt modelId="{D4C9A343-FAA6-8B4A-BE1B-DB036C99CB00}">
      <dgm:prSet phldrT="[Text]"/>
      <dgm:spPr/>
      <dgm:t>
        <a:bodyPr/>
        <a:lstStyle/>
        <a:p>
          <a:r>
            <a:rPr lang="en-GB" dirty="0"/>
            <a:t>register</a:t>
          </a:r>
        </a:p>
      </dgm:t>
    </dgm:pt>
    <dgm:pt modelId="{D274A8EC-4318-C04B-9DD5-3BF9E0114DCB}" type="parTrans" cxnId="{BED7A22F-FC2D-1943-853D-7C0EA2819B35}">
      <dgm:prSet/>
      <dgm:spPr/>
      <dgm:t>
        <a:bodyPr/>
        <a:lstStyle/>
        <a:p>
          <a:endParaRPr lang="en-GB"/>
        </a:p>
      </dgm:t>
    </dgm:pt>
    <dgm:pt modelId="{B31D17D1-764F-F444-AA3E-7878045533C3}" type="sibTrans" cxnId="{BED7A22F-FC2D-1943-853D-7C0EA2819B35}">
      <dgm:prSet/>
      <dgm:spPr/>
      <dgm:t>
        <a:bodyPr/>
        <a:lstStyle/>
        <a:p>
          <a:endParaRPr lang="en-GB"/>
        </a:p>
      </dgm:t>
    </dgm:pt>
    <dgm:pt modelId="{72C0A19A-A4AE-DF44-9CB3-E8A5F6AED1A4}">
      <dgm:prSet phldrT="[Text]"/>
      <dgm:spPr/>
      <dgm:t>
        <a:bodyPr/>
        <a:lstStyle/>
        <a:p>
          <a:r>
            <a:rPr lang="en-GB" dirty="0"/>
            <a:t>distinctiveness</a:t>
          </a:r>
        </a:p>
      </dgm:t>
    </dgm:pt>
    <dgm:pt modelId="{F24F5039-4BE0-4A4C-9711-C132E1C488DB}" type="parTrans" cxnId="{4E81ACAA-5793-F944-B9C9-81D306A7A9CA}">
      <dgm:prSet/>
      <dgm:spPr/>
      <dgm:t>
        <a:bodyPr/>
        <a:lstStyle/>
        <a:p>
          <a:endParaRPr lang="en-GB"/>
        </a:p>
      </dgm:t>
    </dgm:pt>
    <dgm:pt modelId="{E06CE29D-87EC-FB4D-883A-1056531C1712}" type="sibTrans" cxnId="{4E81ACAA-5793-F944-B9C9-81D306A7A9CA}">
      <dgm:prSet/>
      <dgm:spPr/>
      <dgm:t>
        <a:bodyPr/>
        <a:lstStyle/>
        <a:p>
          <a:endParaRPr lang="en-GB"/>
        </a:p>
      </dgm:t>
    </dgm:pt>
    <dgm:pt modelId="{DD1888DD-D702-044E-A7BC-C601CDDE9DAF}">
      <dgm:prSet phldrT="[Text]"/>
      <dgm:spPr/>
      <dgm:t>
        <a:bodyPr/>
        <a:lstStyle/>
        <a:p>
          <a:r>
            <a:rPr lang="en-GB" dirty="0"/>
            <a:t>semantic</a:t>
          </a:r>
        </a:p>
      </dgm:t>
    </dgm:pt>
    <dgm:pt modelId="{8A79FC88-6F3B-7946-9DB4-F938B1C5E3EA}" type="parTrans" cxnId="{628856F7-F002-A546-8028-8B6729004D8B}">
      <dgm:prSet/>
      <dgm:spPr/>
      <dgm:t>
        <a:bodyPr/>
        <a:lstStyle/>
        <a:p>
          <a:endParaRPr lang="en-GB"/>
        </a:p>
      </dgm:t>
    </dgm:pt>
    <dgm:pt modelId="{52A1C92C-6654-8F43-8D1A-C7CB7CA3AFD6}" type="sibTrans" cxnId="{628856F7-F002-A546-8028-8B6729004D8B}">
      <dgm:prSet/>
      <dgm:spPr/>
      <dgm:t>
        <a:bodyPr/>
        <a:lstStyle/>
        <a:p>
          <a:endParaRPr lang="en-GB"/>
        </a:p>
      </dgm:t>
    </dgm:pt>
    <dgm:pt modelId="{BC8D5125-24C8-B445-B798-A56B5B5BED83}">
      <dgm:prSet phldrT="[Text]"/>
      <dgm:spPr/>
      <dgm:t>
        <a:bodyPr/>
        <a:lstStyle/>
        <a:p>
          <a:r>
            <a:rPr lang="en-GB" dirty="0"/>
            <a:t>psycholinguistic</a:t>
          </a:r>
        </a:p>
      </dgm:t>
    </dgm:pt>
    <dgm:pt modelId="{8AE63227-64BE-ED4E-87E0-C8256420DDC2}" type="parTrans" cxnId="{5A91DCC8-B1C6-EA4D-8CFB-2DA0E04AC9AE}">
      <dgm:prSet/>
      <dgm:spPr/>
      <dgm:t>
        <a:bodyPr/>
        <a:lstStyle/>
        <a:p>
          <a:endParaRPr lang="en-GB"/>
        </a:p>
      </dgm:t>
    </dgm:pt>
    <dgm:pt modelId="{28B1C510-A232-FB4E-BB1B-B7678EE1E2CF}" type="sibTrans" cxnId="{5A91DCC8-B1C6-EA4D-8CFB-2DA0E04AC9AE}">
      <dgm:prSet/>
      <dgm:spPr/>
      <dgm:t>
        <a:bodyPr/>
        <a:lstStyle/>
        <a:p>
          <a:endParaRPr lang="en-GB"/>
        </a:p>
      </dgm:t>
    </dgm:pt>
    <dgm:pt modelId="{65C79D69-D1E4-674D-8730-CB3E5751961F}" type="pres">
      <dgm:prSet presAssocID="{52A8082C-A9FC-3041-80EF-AE98279C64D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34F9D93-564E-8948-8047-244FD8D9E2AA}" type="pres">
      <dgm:prSet presAssocID="{0CDDD3FB-E1EF-5147-9C30-79D16C7C6597}" presName="centerShape" presStyleLbl="node0" presStyleIdx="0" presStyleCnt="1"/>
      <dgm:spPr/>
    </dgm:pt>
    <dgm:pt modelId="{ACD1F42B-3833-CA4D-99C1-4B9E67B30204}" type="pres">
      <dgm:prSet presAssocID="{1216A0AF-8997-F24C-A522-3CACF329C346}" presName="parTrans" presStyleLbl="sibTrans2D1" presStyleIdx="0" presStyleCnt="6"/>
      <dgm:spPr/>
    </dgm:pt>
    <dgm:pt modelId="{321A3810-9D7F-3A46-9CD7-1AF544CF46AB}" type="pres">
      <dgm:prSet presAssocID="{1216A0AF-8997-F24C-A522-3CACF329C346}" presName="connectorText" presStyleLbl="sibTrans2D1" presStyleIdx="0" presStyleCnt="6"/>
      <dgm:spPr/>
    </dgm:pt>
    <dgm:pt modelId="{03583599-51C3-7044-8AED-E64792BCE7F2}" type="pres">
      <dgm:prSet presAssocID="{D41E85E4-CD57-E942-AF75-1DDF381B0A05}" presName="node" presStyleLbl="node1" presStyleIdx="0" presStyleCnt="6">
        <dgm:presLayoutVars>
          <dgm:bulletEnabled val="1"/>
        </dgm:presLayoutVars>
      </dgm:prSet>
      <dgm:spPr/>
    </dgm:pt>
    <dgm:pt modelId="{1C7B95CE-D853-6747-921D-2B05DD71C098}" type="pres">
      <dgm:prSet presAssocID="{D0B8734D-37FD-7847-AD18-B760338E2A4B}" presName="parTrans" presStyleLbl="sibTrans2D1" presStyleIdx="1" presStyleCnt="6"/>
      <dgm:spPr/>
    </dgm:pt>
    <dgm:pt modelId="{67A57FB9-C629-724E-8F8A-5CC9F9EF9A17}" type="pres">
      <dgm:prSet presAssocID="{D0B8734D-37FD-7847-AD18-B760338E2A4B}" presName="connectorText" presStyleLbl="sibTrans2D1" presStyleIdx="1" presStyleCnt="6"/>
      <dgm:spPr/>
    </dgm:pt>
    <dgm:pt modelId="{038328AB-8B75-5849-AF8A-D04968977A9A}" type="pres">
      <dgm:prSet presAssocID="{B4B05D50-8FC5-9148-A46F-44847A97D15B}" presName="node" presStyleLbl="node1" presStyleIdx="1" presStyleCnt="6">
        <dgm:presLayoutVars>
          <dgm:bulletEnabled val="1"/>
        </dgm:presLayoutVars>
      </dgm:prSet>
      <dgm:spPr/>
    </dgm:pt>
    <dgm:pt modelId="{E602CFB4-AE5A-E746-B430-21AF22F9A817}" type="pres">
      <dgm:prSet presAssocID="{D274A8EC-4318-C04B-9DD5-3BF9E0114DCB}" presName="parTrans" presStyleLbl="sibTrans2D1" presStyleIdx="2" presStyleCnt="6"/>
      <dgm:spPr/>
    </dgm:pt>
    <dgm:pt modelId="{D815CE78-C3AC-B64F-BCF2-17502DF7B715}" type="pres">
      <dgm:prSet presAssocID="{D274A8EC-4318-C04B-9DD5-3BF9E0114DCB}" presName="connectorText" presStyleLbl="sibTrans2D1" presStyleIdx="2" presStyleCnt="6"/>
      <dgm:spPr/>
    </dgm:pt>
    <dgm:pt modelId="{09CC97B8-56F0-484C-9F5C-EE4935B3A630}" type="pres">
      <dgm:prSet presAssocID="{D4C9A343-FAA6-8B4A-BE1B-DB036C99CB00}" presName="node" presStyleLbl="node1" presStyleIdx="2" presStyleCnt="6">
        <dgm:presLayoutVars>
          <dgm:bulletEnabled val="1"/>
        </dgm:presLayoutVars>
      </dgm:prSet>
      <dgm:spPr/>
    </dgm:pt>
    <dgm:pt modelId="{B284B01C-21B8-E04B-8642-35690AE6E373}" type="pres">
      <dgm:prSet presAssocID="{F24F5039-4BE0-4A4C-9711-C132E1C488DB}" presName="parTrans" presStyleLbl="sibTrans2D1" presStyleIdx="3" presStyleCnt="6"/>
      <dgm:spPr/>
    </dgm:pt>
    <dgm:pt modelId="{2FB83CD2-EAC8-7840-B9D8-39807DBD6271}" type="pres">
      <dgm:prSet presAssocID="{F24F5039-4BE0-4A4C-9711-C132E1C488DB}" presName="connectorText" presStyleLbl="sibTrans2D1" presStyleIdx="3" presStyleCnt="6"/>
      <dgm:spPr/>
    </dgm:pt>
    <dgm:pt modelId="{623ACC41-1940-0842-A88F-5386198A28D9}" type="pres">
      <dgm:prSet presAssocID="{72C0A19A-A4AE-DF44-9CB3-E8A5F6AED1A4}" presName="node" presStyleLbl="node1" presStyleIdx="3" presStyleCnt="6">
        <dgm:presLayoutVars>
          <dgm:bulletEnabled val="1"/>
        </dgm:presLayoutVars>
      </dgm:prSet>
      <dgm:spPr/>
    </dgm:pt>
    <dgm:pt modelId="{215CF465-99F6-C343-98B1-6270E4B78820}" type="pres">
      <dgm:prSet presAssocID="{8A79FC88-6F3B-7946-9DB4-F938B1C5E3EA}" presName="parTrans" presStyleLbl="sibTrans2D1" presStyleIdx="4" presStyleCnt="6"/>
      <dgm:spPr/>
    </dgm:pt>
    <dgm:pt modelId="{C0EE0B8A-4A01-E14D-9D7D-C93A5889E670}" type="pres">
      <dgm:prSet presAssocID="{8A79FC88-6F3B-7946-9DB4-F938B1C5E3EA}" presName="connectorText" presStyleLbl="sibTrans2D1" presStyleIdx="4" presStyleCnt="6"/>
      <dgm:spPr/>
    </dgm:pt>
    <dgm:pt modelId="{EE590D0F-E40B-E446-95E4-96EAE4253943}" type="pres">
      <dgm:prSet presAssocID="{DD1888DD-D702-044E-A7BC-C601CDDE9DAF}" presName="node" presStyleLbl="node1" presStyleIdx="4" presStyleCnt="6">
        <dgm:presLayoutVars>
          <dgm:bulletEnabled val="1"/>
        </dgm:presLayoutVars>
      </dgm:prSet>
      <dgm:spPr/>
    </dgm:pt>
    <dgm:pt modelId="{A61F8B47-9DD6-4C47-B0C4-8BA7654F43E3}" type="pres">
      <dgm:prSet presAssocID="{8AE63227-64BE-ED4E-87E0-C8256420DDC2}" presName="parTrans" presStyleLbl="sibTrans2D1" presStyleIdx="5" presStyleCnt="6"/>
      <dgm:spPr/>
    </dgm:pt>
    <dgm:pt modelId="{B9C0422A-070B-A840-919F-780EC0EEF12D}" type="pres">
      <dgm:prSet presAssocID="{8AE63227-64BE-ED4E-87E0-C8256420DDC2}" presName="connectorText" presStyleLbl="sibTrans2D1" presStyleIdx="5" presStyleCnt="6"/>
      <dgm:spPr/>
    </dgm:pt>
    <dgm:pt modelId="{D18A445E-05BF-8643-8D40-592C8C6E9C6E}" type="pres">
      <dgm:prSet presAssocID="{BC8D5125-24C8-B445-B798-A56B5B5BED83}" presName="node" presStyleLbl="node1" presStyleIdx="5" presStyleCnt="6">
        <dgm:presLayoutVars>
          <dgm:bulletEnabled val="1"/>
        </dgm:presLayoutVars>
      </dgm:prSet>
      <dgm:spPr/>
    </dgm:pt>
  </dgm:ptLst>
  <dgm:cxnLst>
    <dgm:cxn modelId="{A6162102-5714-0C43-BB87-63C7638F5DAC}" type="presOf" srcId="{0CDDD3FB-E1EF-5147-9C30-79D16C7C6597}" destId="{A34F9D93-564E-8948-8047-244FD8D9E2AA}" srcOrd="0" destOrd="0" presId="urn:microsoft.com/office/officeart/2005/8/layout/radial5"/>
    <dgm:cxn modelId="{CF99270D-23E3-8149-96D8-4EF9A8C30241}" type="presOf" srcId="{72C0A19A-A4AE-DF44-9CB3-E8A5F6AED1A4}" destId="{623ACC41-1940-0842-A88F-5386198A28D9}" srcOrd="0" destOrd="0" presId="urn:microsoft.com/office/officeart/2005/8/layout/radial5"/>
    <dgm:cxn modelId="{0AE38D0E-E1F6-3B43-B759-5465F1E7E7B4}" type="presOf" srcId="{D41E85E4-CD57-E942-AF75-1DDF381B0A05}" destId="{03583599-51C3-7044-8AED-E64792BCE7F2}" srcOrd="0" destOrd="0" presId="urn:microsoft.com/office/officeart/2005/8/layout/radial5"/>
    <dgm:cxn modelId="{C471892E-5F82-C442-9A09-ACA22E81E433}" type="presOf" srcId="{F24F5039-4BE0-4A4C-9711-C132E1C488DB}" destId="{B284B01C-21B8-E04B-8642-35690AE6E373}" srcOrd="0" destOrd="0" presId="urn:microsoft.com/office/officeart/2005/8/layout/radial5"/>
    <dgm:cxn modelId="{BED7A22F-FC2D-1943-853D-7C0EA2819B35}" srcId="{0CDDD3FB-E1EF-5147-9C30-79D16C7C6597}" destId="{D4C9A343-FAA6-8B4A-BE1B-DB036C99CB00}" srcOrd="2" destOrd="0" parTransId="{D274A8EC-4318-C04B-9DD5-3BF9E0114DCB}" sibTransId="{B31D17D1-764F-F444-AA3E-7878045533C3}"/>
    <dgm:cxn modelId="{C0047E38-EE06-1C47-A1CB-1C41BF660F20}" type="presOf" srcId="{DD1888DD-D702-044E-A7BC-C601CDDE9DAF}" destId="{EE590D0F-E40B-E446-95E4-96EAE4253943}" srcOrd="0" destOrd="0" presId="urn:microsoft.com/office/officeart/2005/8/layout/radial5"/>
    <dgm:cxn modelId="{F696CB38-DD1F-DF4F-B7E4-B2E5FC77A346}" type="presOf" srcId="{8AE63227-64BE-ED4E-87E0-C8256420DDC2}" destId="{A61F8B47-9DD6-4C47-B0C4-8BA7654F43E3}" srcOrd="0" destOrd="0" presId="urn:microsoft.com/office/officeart/2005/8/layout/radial5"/>
    <dgm:cxn modelId="{A6F8A248-1A75-C148-AB50-F64992E5D89F}" type="presOf" srcId="{D0B8734D-37FD-7847-AD18-B760338E2A4B}" destId="{67A57FB9-C629-724E-8F8A-5CC9F9EF9A17}" srcOrd="1" destOrd="0" presId="urn:microsoft.com/office/officeart/2005/8/layout/radial5"/>
    <dgm:cxn modelId="{769E3149-64A5-1A44-9EB6-102327692BD1}" type="presOf" srcId="{F24F5039-4BE0-4A4C-9711-C132E1C488DB}" destId="{2FB83CD2-EAC8-7840-B9D8-39807DBD6271}" srcOrd="1" destOrd="0" presId="urn:microsoft.com/office/officeart/2005/8/layout/radial5"/>
    <dgm:cxn modelId="{C4ABAD4A-28A5-9541-A210-1B17E0EF64CA}" type="presOf" srcId="{8AE63227-64BE-ED4E-87E0-C8256420DDC2}" destId="{B9C0422A-070B-A840-919F-780EC0EEF12D}" srcOrd="1" destOrd="0" presId="urn:microsoft.com/office/officeart/2005/8/layout/radial5"/>
    <dgm:cxn modelId="{3EDCC04B-A5ED-C849-AD1E-D0BC04BFFDB6}" type="presOf" srcId="{8A79FC88-6F3B-7946-9DB4-F938B1C5E3EA}" destId="{215CF465-99F6-C343-98B1-6270E4B78820}" srcOrd="0" destOrd="0" presId="urn:microsoft.com/office/officeart/2005/8/layout/radial5"/>
    <dgm:cxn modelId="{AE09507A-7D8E-6C42-9533-81E04D7D894A}" srcId="{52A8082C-A9FC-3041-80EF-AE98279C64D8}" destId="{0CDDD3FB-E1EF-5147-9C30-79D16C7C6597}" srcOrd="0" destOrd="0" parTransId="{5699B1CD-E66C-3943-91A6-CA61BFEB2F6D}" sibTransId="{F5408D52-09B4-9C42-81FB-22E8960F5A91}"/>
    <dgm:cxn modelId="{23E90980-DACA-F44F-9A85-7E7D2F41D900}" type="presOf" srcId="{52A8082C-A9FC-3041-80EF-AE98279C64D8}" destId="{65C79D69-D1E4-674D-8730-CB3E5751961F}" srcOrd="0" destOrd="0" presId="urn:microsoft.com/office/officeart/2005/8/layout/radial5"/>
    <dgm:cxn modelId="{30B56381-C77A-2D49-BF22-54A88E5DFBCB}" type="presOf" srcId="{B4B05D50-8FC5-9148-A46F-44847A97D15B}" destId="{038328AB-8B75-5849-AF8A-D04968977A9A}" srcOrd="0" destOrd="0" presId="urn:microsoft.com/office/officeart/2005/8/layout/radial5"/>
    <dgm:cxn modelId="{7DB4F082-F053-8549-85AD-C931EC2CED5A}" type="presOf" srcId="{D0B8734D-37FD-7847-AD18-B760338E2A4B}" destId="{1C7B95CE-D853-6747-921D-2B05DD71C098}" srcOrd="0" destOrd="0" presId="urn:microsoft.com/office/officeart/2005/8/layout/radial5"/>
    <dgm:cxn modelId="{2BAD2A88-823A-094D-A68E-FFD2A112E9AA}" type="presOf" srcId="{8A79FC88-6F3B-7946-9DB4-F938B1C5E3EA}" destId="{C0EE0B8A-4A01-E14D-9D7D-C93A5889E670}" srcOrd="1" destOrd="0" presId="urn:microsoft.com/office/officeart/2005/8/layout/radial5"/>
    <dgm:cxn modelId="{2D52BEA4-C48A-7140-AD84-B6BB1F600E5E}" type="presOf" srcId="{BC8D5125-24C8-B445-B798-A56B5B5BED83}" destId="{D18A445E-05BF-8643-8D40-592C8C6E9C6E}" srcOrd="0" destOrd="0" presId="urn:microsoft.com/office/officeart/2005/8/layout/radial5"/>
    <dgm:cxn modelId="{76EC5FA7-CCE2-CB46-A61C-24C7D7FE7FA4}" srcId="{0CDDD3FB-E1EF-5147-9C30-79D16C7C6597}" destId="{B4B05D50-8FC5-9148-A46F-44847A97D15B}" srcOrd="1" destOrd="0" parTransId="{D0B8734D-37FD-7847-AD18-B760338E2A4B}" sibTransId="{4467E5BD-ABC9-6D4A-807B-D2CCFF9E4CB5}"/>
    <dgm:cxn modelId="{4E81ACAA-5793-F944-B9C9-81D306A7A9CA}" srcId="{0CDDD3FB-E1EF-5147-9C30-79D16C7C6597}" destId="{72C0A19A-A4AE-DF44-9CB3-E8A5F6AED1A4}" srcOrd="3" destOrd="0" parTransId="{F24F5039-4BE0-4A4C-9711-C132E1C488DB}" sibTransId="{E06CE29D-87EC-FB4D-883A-1056531C1712}"/>
    <dgm:cxn modelId="{77E1B9AB-CBD4-5C41-BC2D-564450F5A750}" type="presOf" srcId="{D4C9A343-FAA6-8B4A-BE1B-DB036C99CB00}" destId="{09CC97B8-56F0-484C-9F5C-EE4935B3A630}" srcOrd="0" destOrd="0" presId="urn:microsoft.com/office/officeart/2005/8/layout/radial5"/>
    <dgm:cxn modelId="{C8BE8CAC-1BA5-CE44-B60A-BA220AE43F21}" type="presOf" srcId="{1216A0AF-8997-F24C-A522-3CACF329C346}" destId="{321A3810-9D7F-3A46-9CD7-1AF544CF46AB}" srcOrd="1" destOrd="0" presId="urn:microsoft.com/office/officeart/2005/8/layout/radial5"/>
    <dgm:cxn modelId="{71B8C9B7-F100-EA40-BBA3-22A876058210}" srcId="{0CDDD3FB-E1EF-5147-9C30-79D16C7C6597}" destId="{D41E85E4-CD57-E942-AF75-1DDF381B0A05}" srcOrd="0" destOrd="0" parTransId="{1216A0AF-8997-F24C-A522-3CACF329C346}" sibTransId="{296B750B-598F-3C44-8BE1-5C7EC97BF84F}"/>
    <dgm:cxn modelId="{753843C7-07CB-CC49-A24E-18720206E10C}" type="presOf" srcId="{D274A8EC-4318-C04B-9DD5-3BF9E0114DCB}" destId="{E602CFB4-AE5A-E746-B430-21AF22F9A817}" srcOrd="0" destOrd="0" presId="urn:microsoft.com/office/officeart/2005/8/layout/radial5"/>
    <dgm:cxn modelId="{5A91DCC8-B1C6-EA4D-8CFB-2DA0E04AC9AE}" srcId="{0CDDD3FB-E1EF-5147-9C30-79D16C7C6597}" destId="{BC8D5125-24C8-B445-B798-A56B5B5BED83}" srcOrd="5" destOrd="0" parTransId="{8AE63227-64BE-ED4E-87E0-C8256420DDC2}" sibTransId="{28B1C510-A232-FB4E-BB1B-B7678EE1E2CF}"/>
    <dgm:cxn modelId="{507E3BC9-199D-6344-A095-B17204F46525}" type="presOf" srcId="{D274A8EC-4318-C04B-9DD5-3BF9E0114DCB}" destId="{D815CE78-C3AC-B64F-BCF2-17502DF7B715}" srcOrd="1" destOrd="0" presId="urn:microsoft.com/office/officeart/2005/8/layout/radial5"/>
    <dgm:cxn modelId="{0E3C06EF-E57B-CB4F-817D-DF4B357EFC5B}" type="presOf" srcId="{1216A0AF-8997-F24C-A522-3CACF329C346}" destId="{ACD1F42B-3833-CA4D-99C1-4B9E67B30204}" srcOrd="0" destOrd="0" presId="urn:microsoft.com/office/officeart/2005/8/layout/radial5"/>
    <dgm:cxn modelId="{628856F7-F002-A546-8028-8B6729004D8B}" srcId="{0CDDD3FB-E1EF-5147-9C30-79D16C7C6597}" destId="{DD1888DD-D702-044E-A7BC-C601CDDE9DAF}" srcOrd="4" destOrd="0" parTransId="{8A79FC88-6F3B-7946-9DB4-F938B1C5E3EA}" sibTransId="{52A1C92C-6654-8F43-8D1A-C7CB7CA3AFD6}"/>
    <dgm:cxn modelId="{87A45B76-84AC-F641-A7E2-F00F24F65A69}" type="presParOf" srcId="{65C79D69-D1E4-674D-8730-CB3E5751961F}" destId="{A34F9D93-564E-8948-8047-244FD8D9E2AA}" srcOrd="0" destOrd="0" presId="urn:microsoft.com/office/officeart/2005/8/layout/radial5"/>
    <dgm:cxn modelId="{CA761931-2AF3-6140-9D55-F6038F2E3704}" type="presParOf" srcId="{65C79D69-D1E4-674D-8730-CB3E5751961F}" destId="{ACD1F42B-3833-CA4D-99C1-4B9E67B30204}" srcOrd="1" destOrd="0" presId="urn:microsoft.com/office/officeart/2005/8/layout/radial5"/>
    <dgm:cxn modelId="{A943A92B-99DA-424E-A888-00CD1002446E}" type="presParOf" srcId="{ACD1F42B-3833-CA4D-99C1-4B9E67B30204}" destId="{321A3810-9D7F-3A46-9CD7-1AF544CF46AB}" srcOrd="0" destOrd="0" presId="urn:microsoft.com/office/officeart/2005/8/layout/radial5"/>
    <dgm:cxn modelId="{EB4EC84B-6FF1-9240-BD4C-8D9D772341AB}" type="presParOf" srcId="{65C79D69-D1E4-674D-8730-CB3E5751961F}" destId="{03583599-51C3-7044-8AED-E64792BCE7F2}" srcOrd="2" destOrd="0" presId="urn:microsoft.com/office/officeart/2005/8/layout/radial5"/>
    <dgm:cxn modelId="{EAB1E44C-BFD1-C34D-9716-9410C37D55CD}" type="presParOf" srcId="{65C79D69-D1E4-674D-8730-CB3E5751961F}" destId="{1C7B95CE-D853-6747-921D-2B05DD71C098}" srcOrd="3" destOrd="0" presId="urn:microsoft.com/office/officeart/2005/8/layout/radial5"/>
    <dgm:cxn modelId="{84EC3AE7-63B2-EA44-ADD8-B72018ACD44C}" type="presParOf" srcId="{1C7B95CE-D853-6747-921D-2B05DD71C098}" destId="{67A57FB9-C629-724E-8F8A-5CC9F9EF9A17}" srcOrd="0" destOrd="0" presId="urn:microsoft.com/office/officeart/2005/8/layout/radial5"/>
    <dgm:cxn modelId="{F90395D4-6AD3-6C49-BCC7-9A9BA219EA05}" type="presParOf" srcId="{65C79D69-D1E4-674D-8730-CB3E5751961F}" destId="{038328AB-8B75-5849-AF8A-D04968977A9A}" srcOrd="4" destOrd="0" presId="urn:microsoft.com/office/officeart/2005/8/layout/radial5"/>
    <dgm:cxn modelId="{3C0F5853-2ABD-234D-8B03-E7334D0F12E3}" type="presParOf" srcId="{65C79D69-D1E4-674D-8730-CB3E5751961F}" destId="{E602CFB4-AE5A-E746-B430-21AF22F9A817}" srcOrd="5" destOrd="0" presId="urn:microsoft.com/office/officeart/2005/8/layout/radial5"/>
    <dgm:cxn modelId="{C49BAA48-0B37-0844-AA95-70EF8964D1F0}" type="presParOf" srcId="{E602CFB4-AE5A-E746-B430-21AF22F9A817}" destId="{D815CE78-C3AC-B64F-BCF2-17502DF7B715}" srcOrd="0" destOrd="0" presId="urn:microsoft.com/office/officeart/2005/8/layout/radial5"/>
    <dgm:cxn modelId="{F289FB49-4741-1A46-9FD0-81162B9A976B}" type="presParOf" srcId="{65C79D69-D1E4-674D-8730-CB3E5751961F}" destId="{09CC97B8-56F0-484C-9F5C-EE4935B3A630}" srcOrd="6" destOrd="0" presId="urn:microsoft.com/office/officeart/2005/8/layout/radial5"/>
    <dgm:cxn modelId="{65A15A0B-CEF5-6245-9E42-38824F9502A3}" type="presParOf" srcId="{65C79D69-D1E4-674D-8730-CB3E5751961F}" destId="{B284B01C-21B8-E04B-8642-35690AE6E373}" srcOrd="7" destOrd="0" presId="urn:microsoft.com/office/officeart/2005/8/layout/radial5"/>
    <dgm:cxn modelId="{29E7C94C-EE97-BC46-95DC-96976764C739}" type="presParOf" srcId="{B284B01C-21B8-E04B-8642-35690AE6E373}" destId="{2FB83CD2-EAC8-7840-B9D8-39807DBD6271}" srcOrd="0" destOrd="0" presId="urn:microsoft.com/office/officeart/2005/8/layout/radial5"/>
    <dgm:cxn modelId="{9B937B41-314E-D94A-BF8A-F3A6FA82F3A9}" type="presParOf" srcId="{65C79D69-D1E4-674D-8730-CB3E5751961F}" destId="{623ACC41-1940-0842-A88F-5386198A28D9}" srcOrd="8" destOrd="0" presId="urn:microsoft.com/office/officeart/2005/8/layout/radial5"/>
    <dgm:cxn modelId="{7C2AC9C4-A6B5-2F49-9EBA-ACA2B436F194}" type="presParOf" srcId="{65C79D69-D1E4-674D-8730-CB3E5751961F}" destId="{215CF465-99F6-C343-98B1-6270E4B78820}" srcOrd="9" destOrd="0" presId="urn:microsoft.com/office/officeart/2005/8/layout/radial5"/>
    <dgm:cxn modelId="{778F7B34-E64D-D94D-851F-37B17646E1B8}" type="presParOf" srcId="{215CF465-99F6-C343-98B1-6270E4B78820}" destId="{C0EE0B8A-4A01-E14D-9D7D-C93A5889E670}" srcOrd="0" destOrd="0" presId="urn:microsoft.com/office/officeart/2005/8/layout/radial5"/>
    <dgm:cxn modelId="{C3079AAB-BA41-9A46-953E-6672B3289C79}" type="presParOf" srcId="{65C79D69-D1E4-674D-8730-CB3E5751961F}" destId="{EE590D0F-E40B-E446-95E4-96EAE4253943}" srcOrd="10" destOrd="0" presId="urn:microsoft.com/office/officeart/2005/8/layout/radial5"/>
    <dgm:cxn modelId="{3ED4AD42-766D-5645-AE33-AFA60529770B}" type="presParOf" srcId="{65C79D69-D1E4-674D-8730-CB3E5751961F}" destId="{A61F8B47-9DD6-4C47-B0C4-8BA7654F43E3}" srcOrd="11" destOrd="0" presId="urn:microsoft.com/office/officeart/2005/8/layout/radial5"/>
    <dgm:cxn modelId="{AFDD9322-0972-3742-92D4-E9F66DE3C11A}" type="presParOf" srcId="{A61F8B47-9DD6-4C47-B0C4-8BA7654F43E3}" destId="{B9C0422A-070B-A840-919F-780EC0EEF12D}" srcOrd="0" destOrd="0" presId="urn:microsoft.com/office/officeart/2005/8/layout/radial5"/>
    <dgm:cxn modelId="{58D3E795-4B0B-3E41-B6D6-71930DC10B0C}" type="presParOf" srcId="{65C79D69-D1E4-674D-8730-CB3E5751961F}" destId="{D18A445E-05BF-8643-8D40-592C8C6E9C6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F9D93-564E-8948-8047-244FD8D9E2AA}">
      <dsp:nvSpPr>
        <dsp:cNvPr id="0" name=""/>
        <dsp:cNvSpPr/>
      </dsp:nvSpPr>
      <dsp:spPr>
        <a:xfrm>
          <a:off x="1929276" y="1859272"/>
          <a:ext cx="1326694" cy="1326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Diversity</a:t>
          </a:r>
        </a:p>
      </dsp:txBody>
      <dsp:txXfrm>
        <a:off x="2123566" y="2053562"/>
        <a:ext cx="938114" cy="938114"/>
      </dsp:txXfrm>
    </dsp:sp>
    <dsp:sp modelId="{ACD1F42B-3833-CA4D-99C1-4B9E67B30204}">
      <dsp:nvSpPr>
        <dsp:cNvPr id="0" name=""/>
        <dsp:cNvSpPr/>
      </dsp:nvSpPr>
      <dsp:spPr>
        <a:xfrm rot="16200000">
          <a:off x="2452399" y="1377097"/>
          <a:ext cx="280448" cy="451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2494466" y="1509379"/>
        <a:ext cx="196314" cy="270645"/>
      </dsp:txXfrm>
    </dsp:sp>
    <dsp:sp modelId="{03583599-51C3-7044-8AED-E64792BCE7F2}">
      <dsp:nvSpPr>
        <dsp:cNvPr id="0" name=""/>
        <dsp:cNvSpPr/>
      </dsp:nvSpPr>
      <dsp:spPr>
        <a:xfrm>
          <a:off x="1929276" y="3430"/>
          <a:ext cx="1326694" cy="1326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TTR</a:t>
          </a:r>
        </a:p>
      </dsp:txBody>
      <dsp:txXfrm>
        <a:off x="2123566" y="197720"/>
        <a:ext cx="938114" cy="938114"/>
      </dsp:txXfrm>
    </dsp:sp>
    <dsp:sp modelId="{1C7B95CE-D853-6747-921D-2B05DD71C098}">
      <dsp:nvSpPr>
        <dsp:cNvPr id="0" name=""/>
        <dsp:cNvSpPr/>
      </dsp:nvSpPr>
      <dsp:spPr>
        <a:xfrm>
          <a:off x="3372383" y="2297081"/>
          <a:ext cx="280448" cy="451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372383" y="2387296"/>
        <a:ext cx="196314" cy="270645"/>
      </dsp:txXfrm>
    </dsp:sp>
    <dsp:sp modelId="{038328AB-8B75-5849-AF8A-D04968977A9A}">
      <dsp:nvSpPr>
        <dsp:cNvPr id="0" name=""/>
        <dsp:cNvSpPr/>
      </dsp:nvSpPr>
      <dsp:spPr>
        <a:xfrm>
          <a:off x="3785118" y="1859272"/>
          <a:ext cx="1326694" cy="1326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CTTR, etc.</a:t>
          </a:r>
        </a:p>
      </dsp:txBody>
      <dsp:txXfrm>
        <a:off x="3979408" y="2053562"/>
        <a:ext cx="938114" cy="938114"/>
      </dsp:txXfrm>
    </dsp:sp>
    <dsp:sp modelId="{E602CFB4-AE5A-E746-B430-21AF22F9A817}">
      <dsp:nvSpPr>
        <dsp:cNvPr id="0" name=""/>
        <dsp:cNvSpPr/>
      </dsp:nvSpPr>
      <dsp:spPr>
        <a:xfrm rot="5400000">
          <a:off x="2452399" y="3217065"/>
          <a:ext cx="280448" cy="451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2494466" y="3265213"/>
        <a:ext cx="196314" cy="270645"/>
      </dsp:txXfrm>
    </dsp:sp>
    <dsp:sp modelId="{09CC97B8-56F0-484C-9F5C-EE4935B3A630}">
      <dsp:nvSpPr>
        <dsp:cNvPr id="0" name=""/>
        <dsp:cNvSpPr/>
      </dsp:nvSpPr>
      <dsp:spPr>
        <a:xfrm>
          <a:off x="1929276" y="3715114"/>
          <a:ext cx="1326694" cy="1326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D</a:t>
          </a:r>
        </a:p>
      </dsp:txBody>
      <dsp:txXfrm>
        <a:off x="2123566" y="3909404"/>
        <a:ext cx="938114" cy="938114"/>
      </dsp:txXfrm>
    </dsp:sp>
    <dsp:sp modelId="{B284B01C-21B8-E04B-8642-35690AE6E373}">
      <dsp:nvSpPr>
        <dsp:cNvPr id="0" name=""/>
        <dsp:cNvSpPr/>
      </dsp:nvSpPr>
      <dsp:spPr>
        <a:xfrm rot="10800000">
          <a:off x="1532415" y="2297081"/>
          <a:ext cx="280448" cy="451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1616549" y="2387296"/>
        <a:ext cx="196314" cy="270645"/>
      </dsp:txXfrm>
    </dsp:sp>
    <dsp:sp modelId="{623ACC41-1940-0842-A88F-5386198A28D9}">
      <dsp:nvSpPr>
        <dsp:cNvPr id="0" name=""/>
        <dsp:cNvSpPr/>
      </dsp:nvSpPr>
      <dsp:spPr>
        <a:xfrm>
          <a:off x="73434" y="1859272"/>
          <a:ext cx="1326694" cy="1326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MTLD</a:t>
          </a:r>
        </a:p>
      </dsp:txBody>
      <dsp:txXfrm>
        <a:off x="267724" y="2053562"/>
        <a:ext cx="938114" cy="938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F9D93-564E-8948-8047-244FD8D9E2AA}">
      <dsp:nvSpPr>
        <dsp:cNvPr id="0" name=""/>
        <dsp:cNvSpPr/>
      </dsp:nvSpPr>
      <dsp:spPr>
        <a:xfrm>
          <a:off x="1929276" y="1859272"/>
          <a:ext cx="1326694" cy="1326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Diversity</a:t>
          </a:r>
        </a:p>
      </dsp:txBody>
      <dsp:txXfrm>
        <a:off x="2123566" y="2053562"/>
        <a:ext cx="938114" cy="938114"/>
      </dsp:txXfrm>
    </dsp:sp>
    <dsp:sp modelId="{ACD1F42B-3833-CA4D-99C1-4B9E67B30204}">
      <dsp:nvSpPr>
        <dsp:cNvPr id="0" name=""/>
        <dsp:cNvSpPr/>
      </dsp:nvSpPr>
      <dsp:spPr>
        <a:xfrm rot="16200000">
          <a:off x="2452399" y="1377097"/>
          <a:ext cx="280448" cy="451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2494466" y="1509379"/>
        <a:ext cx="196314" cy="270645"/>
      </dsp:txXfrm>
    </dsp:sp>
    <dsp:sp modelId="{03583599-51C3-7044-8AED-E64792BCE7F2}">
      <dsp:nvSpPr>
        <dsp:cNvPr id="0" name=""/>
        <dsp:cNvSpPr/>
      </dsp:nvSpPr>
      <dsp:spPr>
        <a:xfrm>
          <a:off x="1929276" y="3430"/>
          <a:ext cx="1326694" cy="1326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TTR</a:t>
          </a:r>
        </a:p>
      </dsp:txBody>
      <dsp:txXfrm>
        <a:off x="2123566" y="197720"/>
        <a:ext cx="938114" cy="938114"/>
      </dsp:txXfrm>
    </dsp:sp>
    <dsp:sp modelId="{1C7B95CE-D853-6747-921D-2B05DD71C098}">
      <dsp:nvSpPr>
        <dsp:cNvPr id="0" name=""/>
        <dsp:cNvSpPr/>
      </dsp:nvSpPr>
      <dsp:spPr>
        <a:xfrm>
          <a:off x="3372383" y="2297081"/>
          <a:ext cx="280448" cy="451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372383" y="2387296"/>
        <a:ext cx="196314" cy="270645"/>
      </dsp:txXfrm>
    </dsp:sp>
    <dsp:sp modelId="{038328AB-8B75-5849-AF8A-D04968977A9A}">
      <dsp:nvSpPr>
        <dsp:cNvPr id="0" name=""/>
        <dsp:cNvSpPr/>
      </dsp:nvSpPr>
      <dsp:spPr>
        <a:xfrm>
          <a:off x="3785118" y="1859272"/>
          <a:ext cx="1326694" cy="1326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CTTR, etc.</a:t>
          </a:r>
        </a:p>
      </dsp:txBody>
      <dsp:txXfrm>
        <a:off x="3979408" y="2053562"/>
        <a:ext cx="938114" cy="938114"/>
      </dsp:txXfrm>
    </dsp:sp>
    <dsp:sp modelId="{E602CFB4-AE5A-E746-B430-21AF22F9A817}">
      <dsp:nvSpPr>
        <dsp:cNvPr id="0" name=""/>
        <dsp:cNvSpPr/>
      </dsp:nvSpPr>
      <dsp:spPr>
        <a:xfrm rot="5400000">
          <a:off x="2452399" y="3217065"/>
          <a:ext cx="280448" cy="451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2494466" y="3265213"/>
        <a:ext cx="196314" cy="270645"/>
      </dsp:txXfrm>
    </dsp:sp>
    <dsp:sp modelId="{09CC97B8-56F0-484C-9F5C-EE4935B3A630}">
      <dsp:nvSpPr>
        <dsp:cNvPr id="0" name=""/>
        <dsp:cNvSpPr/>
      </dsp:nvSpPr>
      <dsp:spPr>
        <a:xfrm>
          <a:off x="1929276" y="3715114"/>
          <a:ext cx="1326694" cy="1326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D</a:t>
          </a:r>
        </a:p>
      </dsp:txBody>
      <dsp:txXfrm>
        <a:off x="2123566" y="3909404"/>
        <a:ext cx="938114" cy="938114"/>
      </dsp:txXfrm>
    </dsp:sp>
    <dsp:sp modelId="{B284B01C-21B8-E04B-8642-35690AE6E373}">
      <dsp:nvSpPr>
        <dsp:cNvPr id="0" name=""/>
        <dsp:cNvSpPr/>
      </dsp:nvSpPr>
      <dsp:spPr>
        <a:xfrm rot="10800000">
          <a:off x="1532415" y="2297081"/>
          <a:ext cx="280448" cy="451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1616549" y="2387296"/>
        <a:ext cx="196314" cy="270645"/>
      </dsp:txXfrm>
    </dsp:sp>
    <dsp:sp modelId="{623ACC41-1940-0842-A88F-5386198A28D9}">
      <dsp:nvSpPr>
        <dsp:cNvPr id="0" name=""/>
        <dsp:cNvSpPr/>
      </dsp:nvSpPr>
      <dsp:spPr>
        <a:xfrm>
          <a:off x="73434" y="1859272"/>
          <a:ext cx="1326694" cy="1326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MTLD</a:t>
          </a:r>
        </a:p>
      </dsp:txBody>
      <dsp:txXfrm>
        <a:off x="267724" y="2053562"/>
        <a:ext cx="938114" cy="9381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F9D93-564E-8948-8047-244FD8D9E2AA}">
      <dsp:nvSpPr>
        <dsp:cNvPr id="0" name=""/>
        <dsp:cNvSpPr/>
      </dsp:nvSpPr>
      <dsp:spPr>
        <a:xfrm>
          <a:off x="3583481" y="1912687"/>
          <a:ext cx="1364242" cy="1364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Sophistication</a:t>
          </a:r>
        </a:p>
      </dsp:txBody>
      <dsp:txXfrm>
        <a:off x="3783270" y="2112476"/>
        <a:ext cx="964664" cy="964664"/>
      </dsp:txXfrm>
    </dsp:sp>
    <dsp:sp modelId="{ACD1F42B-3833-CA4D-99C1-4B9E67B30204}">
      <dsp:nvSpPr>
        <dsp:cNvPr id="0" name=""/>
        <dsp:cNvSpPr/>
      </dsp:nvSpPr>
      <dsp:spPr>
        <a:xfrm rot="16200000">
          <a:off x="4121348" y="1416753"/>
          <a:ext cx="288508" cy="4638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4164624" y="1552797"/>
        <a:ext cx="201956" cy="278306"/>
      </dsp:txXfrm>
    </dsp:sp>
    <dsp:sp modelId="{03583599-51C3-7044-8AED-E64792BCE7F2}">
      <dsp:nvSpPr>
        <dsp:cNvPr id="0" name=""/>
        <dsp:cNvSpPr/>
      </dsp:nvSpPr>
      <dsp:spPr>
        <a:xfrm>
          <a:off x="3583481" y="4089"/>
          <a:ext cx="1364242" cy="1364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word length</a:t>
          </a:r>
        </a:p>
      </dsp:txBody>
      <dsp:txXfrm>
        <a:off x="3783270" y="203878"/>
        <a:ext cx="964664" cy="964664"/>
      </dsp:txXfrm>
    </dsp:sp>
    <dsp:sp modelId="{1C7B95CE-D853-6747-921D-2B05DD71C098}">
      <dsp:nvSpPr>
        <dsp:cNvPr id="0" name=""/>
        <dsp:cNvSpPr/>
      </dsp:nvSpPr>
      <dsp:spPr>
        <a:xfrm rot="19800000">
          <a:off x="4940724" y="1889820"/>
          <a:ext cx="288508" cy="4638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4946522" y="2004226"/>
        <a:ext cx="201956" cy="278306"/>
      </dsp:txXfrm>
    </dsp:sp>
    <dsp:sp modelId="{038328AB-8B75-5849-AF8A-D04968977A9A}">
      <dsp:nvSpPr>
        <dsp:cNvPr id="0" name=""/>
        <dsp:cNvSpPr/>
      </dsp:nvSpPr>
      <dsp:spPr>
        <a:xfrm>
          <a:off x="5236375" y="958388"/>
          <a:ext cx="1364242" cy="1364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frequency</a:t>
          </a:r>
        </a:p>
      </dsp:txBody>
      <dsp:txXfrm>
        <a:off x="5436164" y="1158177"/>
        <a:ext cx="964664" cy="964664"/>
      </dsp:txXfrm>
    </dsp:sp>
    <dsp:sp modelId="{E602CFB4-AE5A-E746-B430-21AF22F9A817}">
      <dsp:nvSpPr>
        <dsp:cNvPr id="0" name=""/>
        <dsp:cNvSpPr/>
      </dsp:nvSpPr>
      <dsp:spPr>
        <a:xfrm rot="1800000">
          <a:off x="4940724" y="2835954"/>
          <a:ext cx="288508" cy="4638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4946522" y="2907084"/>
        <a:ext cx="201956" cy="278306"/>
      </dsp:txXfrm>
    </dsp:sp>
    <dsp:sp modelId="{09CC97B8-56F0-484C-9F5C-EE4935B3A630}">
      <dsp:nvSpPr>
        <dsp:cNvPr id="0" name=""/>
        <dsp:cNvSpPr/>
      </dsp:nvSpPr>
      <dsp:spPr>
        <a:xfrm>
          <a:off x="5236375" y="2866986"/>
          <a:ext cx="1364242" cy="1364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register</a:t>
          </a:r>
        </a:p>
      </dsp:txBody>
      <dsp:txXfrm>
        <a:off x="5436164" y="3066775"/>
        <a:ext cx="964664" cy="964664"/>
      </dsp:txXfrm>
    </dsp:sp>
    <dsp:sp modelId="{B284B01C-21B8-E04B-8642-35690AE6E373}">
      <dsp:nvSpPr>
        <dsp:cNvPr id="0" name=""/>
        <dsp:cNvSpPr/>
      </dsp:nvSpPr>
      <dsp:spPr>
        <a:xfrm rot="5400000">
          <a:off x="4121348" y="3309021"/>
          <a:ext cx="288508" cy="4638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4164624" y="3358513"/>
        <a:ext cx="201956" cy="278306"/>
      </dsp:txXfrm>
    </dsp:sp>
    <dsp:sp modelId="{623ACC41-1940-0842-A88F-5386198A28D9}">
      <dsp:nvSpPr>
        <dsp:cNvPr id="0" name=""/>
        <dsp:cNvSpPr/>
      </dsp:nvSpPr>
      <dsp:spPr>
        <a:xfrm>
          <a:off x="3583481" y="3821285"/>
          <a:ext cx="1364242" cy="1364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distinctiveness</a:t>
          </a:r>
        </a:p>
      </dsp:txBody>
      <dsp:txXfrm>
        <a:off x="3783270" y="4021074"/>
        <a:ext cx="964664" cy="964664"/>
      </dsp:txXfrm>
    </dsp:sp>
    <dsp:sp modelId="{215CF465-99F6-C343-98B1-6270E4B78820}">
      <dsp:nvSpPr>
        <dsp:cNvPr id="0" name=""/>
        <dsp:cNvSpPr/>
      </dsp:nvSpPr>
      <dsp:spPr>
        <a:xfrm rot="9000000">
          <a:off x="3301972" y="2835954"/>
          <a:ext cx="288508" cy="4638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 rot="10800000">
        <a:off x="3382726" y="2907084"/>
        <a:ext cx="201956" cy="278306"/>
      </dsp:txXfrm>
    </dsp:sp>
    <dsp:sp modelId="{EE590D0F-E40B-E446-95E4-96EAE4253943}">
      <dsp:nvSpPr>
        <dsp:cNvPr id="0" name=""/>
        <dsp:cNvSpPr/>
      </dsp:nvSpPr>
      <dsp:spPr>
        <a:xfrm>
          <a:off x="1930586" y="2866986"/>
          <a:ext cx="1364242" cy="1364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semantic</a:t>
          </a:r>
        </a:p>
      </dsp:txBody>
      <dsp:txXfrm>
        <a:off x="2130375" y="3066775"/>
        <a:ext cx="964664" cy="964664"/>
      </dsp:txXfrm>
    </dsp:sp>
    <dsp:sp modelId="{A61F8B47-9DD6-4C47-B0C4-8BA7654F43E3}">
      <dsp:nvSpPr>
        <dsp:cNvPr id="0" name=""/>
        <dsp:cNvSpPr/>
      </dsp:nvSpPr>
      <dsp:spPr>
        <a:xfrm rot="12600000">
          <a:off x="3301972" y="1889820"/>
          <a:ext cx="288508" cy="4638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 rot="10800000">
        <a:off x="3382726" y="2004226"/>
        <a:ext cx="201956" cy="278306"/>
      </dsp:txXfrm>
    </dsp:sp>
    <dsp:sp modelId="{D18A445E-05BF-8643-8D40-592C8C6E9C6E}">
      <dsp:nvSpPr>
        <dsp:cNvPr id="0" name=""/>
        <dsp:cNvSpPr/>
      </dsp:nvSpPr>
      <dsp:spPr>
        <a:xfrm>
          <a:off x="1930586" y="958388"/>
          <a:ext cx="1364242" cy="1364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psycholinguistic</a:t>
          </a:r>
        </a:p>
      </dsp:txBody>
      <dsp:txXfrm>
        <a:off x="2130375" y="1158177"/>
        <a:ext cx="964664" cy="9646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F9D93-564E-8948-8047-244FD8D9E2AA}">
      <dsp:nvSpPr>
        <dsp:cNvPr id="0" name=""/>
        <dsp:cNvSpPr/>
      </dsp:nvSpPr>
      <dsp:spPr>
        <a:xfrm>
          <a:off x="1929276" y="1859272"/>
          <a:ext cx="1326694" cy="1326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Diversity</a:t>
          </a:r>
        </a:p>
      </dsp:txBody>
      <dsp:txXfrm>
        <a:off x="2123566" y="2053562"/>
        <a:ext cx="938114" cy="938114"/>
      </dsp:txXfrm>
    </dsp:sp>
    <dsp:sp modelId="{ACD1F42B-3833-CA4D-99C1-4B9E67B30204}">
      <dsp:nvSpPr>
        <dsp:cNvPr id="0" name=""/>
        <dsp:cNvSpPr/>
      </dsp:nvSpPr>
      <dsp:spPr>
        <a:xfrm rot="16200000">
          <a:off x="2452399" y="1377097"/>
          <a:ext cx="280448" cy="451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2494466" y="1509379"/>
        <a:ext cx="196314" cy="270645"/>
      </dsp:txXfrm>
    </dsp:sp>
    <dsp:sp modelId="{03583599-51C3-7044-8AED-E64792BCE7F2}">
      <dsp:nvSpPr>
        <dsp:cNvPr id="0" name=""/>
        <dsp:cNvSpPr/>
      </dsp:nvSpPr>
      <dsp:spPr>
        <a:xfrm>
          <a:off x="1929276" y="3430"/>
          <a:ext cx="1326694" cy="1326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TTR</a:t>
          </a:r>
        </a:p>
      </dsp:txBody>
      <dsp:txXfrm>
        <a:off x="2123566" y="197720"/>
        <a:ext cx="938114" cy="938114"/>
      </dsp:txXfrm>
    </dsp:sp>
    <dsp:sp modelId="{1C7B95CE-D853-6747-921D-2B05DD71C098}">
      <dsp:nvSpPr>
        <dsp:cNvPr id="0" name=""/>
        <dsp:cNvSpPr/>
      </dsp:nvSpPr>
      <dsp:spPr>
        <a:xfrm>
          <a:off x="3372383" y="2297081"/>
          <a:ext cx="280448" cy="451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372383" y="2387296"/>
        <a:ext cx="196314" cy="270645"/>
      </dsp:txXfrm>
    </dsp:sp>
    <dsp:sp modelId="{038328AB-8B75-5849-AF8A-D04968977A9A}">
      <dsp:nvSpPr>
        <dsp:cNvPr id="0" name=""/>
        <dsp:cNvSpPr/>
      </dsp:nvSpPr>
      <dsp:spPr>
        <a:xfrm>
          <a:off x="3785118" y="1859272"/>
          <a:ext cx="1326694" cy="1326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CTTR, etc.</a:t>
          </a:r>
        </a:p>
      </dsp:txBody>
      <dsp:txXfrm>
        <a:off x="3979408" y="2053562"/>
        <a:ext cx="938114" cy="938114"/>
      </dsp:txXfrm>
    </dsp:sp>
    <dsp:sp modelId="{E602CFB4-AE5A-E746-B430-21AF22F9A817}">
      <dsp:nvSpPr>
        <dsp:cNvPr id="0" name=""/>
        <dsp:cNvSpPr/>
      </dsp:nvSpPr>
      <dsp:spPr>
        <a:xfrm rot="5400000">
          <a:off x="2452399" y="3217065"/>
          <a:ext cx="280448" cy="451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2494466" y="3265213"/>
        <a:ext cx="196314" cy="270645"/>
      </dsp:txXfrm>
    </dsp:sp>
    <dsp:sp modelId="{09CC97B8-56F0-484C-9F5C-EE4935B3A630}">
      <dsp:nvSpPr>
        <dsp:cNvPr id="0" name=""/>
        <dsp:cNvSpPr/>
      </dsp:nvSpPr>
      <dsp:spPr>
        <a:xfrm>
          <a:off x="1929276" y="3715114"/>
          <a:ext cx="1326694" cy="1326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D</a:t>
          </a:r>
        </a:p>
      </dsp:txBody>
      <dsp:txXfrm>
        <a:off x="2123566" y="3909404"/>
        <a:ext cx="938114" cy="938114"/>
      </dsp:txXfrm>
    </dsp:sp>
    <dsp:sp modelId="{B284B01C-21B8-E04B-8642-35690AE6E373}">
      <dsp:nvSpPr>
        <dsp:cNvPr id="0" name=""/>
        <dsp:cNvSpPr/>
      </dsp:nvSpPr>
      <dsp:spPr>
        <a:xfrm rot="10800000">
          <a:off x="1532415" y="2297081"/>
          <a:ext cx="280448" cy="451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1616549" y="2387296"/>
        <a:ext cx="196314" cy="270645"/>
      </dsp:txXfrm>
    </dsp:sp>
    <dsp:sp modelId="{623ACC41-1940-0842-A88F-5386198A28D9}">
      <dsp:nvSpPr>
        <dsp:cNvPr id="0" name=""/>
        <dsp:cNvSpPr/>
      </dsp:nvSpPr>
      <dsp:spPr>
        <a:xfrm>
          <a:off x="73434" y="1859272"/>
          <a:ext cx="1326694" cy="1326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MTLD</a:t>
          </a:r>
        </a:p>
      </dsp:txBody>
      <dsp:txXfrm>
        <a:off x="267724" y="2053562"/>
        <a:ext cx="938114" cy="9381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F9D93-564E-8948-8047-244FD8D9E2AA}">
      <dsp:nvSpPr>
        <dsp:cNvPr id="0" name=""/>
        <dsp:cNvSpPr/>
      </dsp:nvSpPr>
      <dsp:spPr>
        <a:xfrm>
          <a:off x="3583481" y="1912687"/>
          <a:ext cx="1364242" cy="1364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Sophistication</a:t>
          </a:r>
        </a:p>
      </dsp:txBody>
      <dsp:txXfrm>
        <a:off x="3783270" y="2112476"/>
        <a:ext cx="964664" cy="964664"/>
      </dsp:txXfrm>
    </dsp:sp>
    <dsp:sp modelId="{ACD1F42B-3833-CA4D-99C1-4B9E67B30204}">
      <dsp:nvSpPr>
        <dsp:cNvPr id="0" name=""/>
        <dsp:cNvSpPr/>
      </dsp:nvSpPr>
      <dsp:spPr>
        <a:xfrm rot="16200000">
          <a:off x="4121348" y="1416753"/>
          <a:ext cx="288508" cy="4638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4164624" y="1552797"/>
        <a:ext cx="201956" cy="278306"/>
      </dsp:txXfrm>
    </dsp:sp>
    <dsp:sp modelId="{03583599-51C3-7044-8AED-E64792BCE7F2}">
      <dsp:nvSpPr>
        <dsp:cNvPr id="0" name=""/>
        <dsp:cNvSpPr/>
      </dsp:nvSpPr>
      <dsp:spPr>
        <a:xfrm>
          <a:off x="3583481" y="4089"/>
          <a:ext cx="1364242" cy="1364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word length</a:t>
          </a:r>
        </a:p>
      </dsp:txBody>
      <dsp:txXfrm>
        <a:off x="3783270" y="203878"/>
        <a:ext cx="964664" cy="964664"/>
      </dsp:txXfrm>
    </dsp:sp>
    <dsp:sp modelId="{1C7B95CE-D853-6747-921D-2B05DD71C098}">
      <dsp:nvSpPr>
        <dsp:cNvPr id="0" name=""/>
        <dsp:cNvSpPr/>
      </dsp:nvSpPr>
      <dsp:spPr>
        <a:xfrm rot="19800000">
          <a:off x="4940724" y="1889820"/>
          <a:ext cx="288508" cy="4638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4946522" y="2004226"/>
        <a:ext cx="201956" cy="278306"/>
      </dsp:txXfrm>
    </dsp:sp>
    <dsp:sp modelId="{038328AB-8B75-5849-AF8A-D04968977A9A}">
      <dsp:nvSpPr>
        <dsp:cNvPr id="0" name=""/>
        <dsp:cNvSpPr/>
      </dsp:nvSpPr>
      <dsp:spPr>
        <a:xfrm>
          <a:off x="5236375" y="958388"/>
          <a:ext cx="1364242" cy="1364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frequency</a:t>
          </a:r>
        </a:p>
      </dsp:txBody>
      <dsp:txXfrm>
        <a:off x="5436164" y="1158177"/>
        <a:ext cx="964664" cy="964664"/>
      </dsp:txXfrm>
    </dsp:sp>
    <dsp:sp modelId="{E602CFB4-AE5A-E746-B430-21AF22F9A817}">
      <dsp:nvSpPr>
        <dsp:cNvPr id="0" name=""/>
        <dsp:cNvSpPr/>
      </dsp:nvSpPr>
      <dsp:spPr>
        <a:xfrm rot="1800000">
          <a:off x="4940724" y="2835954"/>
          <a:ext cx="288508" cy="4638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4946522" y="2907084"/>
        <a:ext cx="201956" cy="278306"/>
      </dsp:txXfrm>
    </dsp:sp>
    <dsp:sp modelId="{09CC97B8-56F0-484C-9F5C-EE4935B3A630}">
      <dsp:nvSpPr>
        <dsp:cNvPr id="0" name=""/>
        <dsp:cNvSpPr/>
      </dsp:nvSpPr>
      <dsp:spPr>
        <a:xfrm>
          <a:off x="5236375" y="2866986"/>
          <a:ext cx="1364242" cy="1364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register</a:t>
          </a:r>
        </a:p>
      </dsp:txBody>
      <dsp:txXfrm>
        <a:off x="5436164" y="3066775"/>
        <a:ext cx="964664" cy="964664"/>
      </dsp:txXfrm>
    </dsp:sp>
    <dsp:sp modelId="{B284B01C-21B8-E04B-8642-35690AE6E373}">
      <dsp:nvSpPr>
        <dsp:cNvPr id="0" name=""/>
        <dsp:cNvSpPr/>
      </dsp:nvSpPr>
      <dsp:spPr>
        <a:xfrm rot="5400000">
          <a:off x="4121348" y="3309021"/>
          <a:ext cx="288508" cy="4638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4164624" y="3358513"/>
        <a:ext cx="201956" cy="278306"/>
      </dsp:txXfrm>
    </dsp:sp>
    <dsp:sp modelId="{623ACC41-1940-0842-A88F-5386198A28D9}">
      <dsp:nvSpPr>
        <dsp:cNvPr id="0" name=""/>
        <dsp:cNvSpPr/>
      </dsp:nvSpPr>
      <dsp:spPr>
        <a:xfrm>
          <a:off x="3583481" y="3821285"/>
          <a:ext cx="1364242" cy="1364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distinctiveness</a:t>
          </a:r>
        </a:p>
      </dsp:txBody>
      <dsp:txXfrm>
        <a:off x="3783270" y="4021074"/>
        <a:ext cx="964664" cy="964664"/>
      </dsp:txXfrm>
    </dsp:sp>
    <dsp:sp modelId="{215CF465-99F6-C343-98B1-6270E4B78820}">
      <dsp:nvSpPr>
        <dsp:cNvPr id="0" name=""/>
        <dsp:cNvSpPr/>
      </dsp:nvSpPr>
      <dsp:spPr>
        <a:xfrm rot="9000000">
          <a:off x="3301972" y="2835954"/>
          <a:ext cx="288508" cy="4638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 rot="10800000">
        <a:off x="3382726" y="2907084"/>
        <a:ext cx="201956" cy="278306"/>
      </dsp:txXfrm>
    </dsp:sp>
    <dsp:sp modelId="{EE590D0F-E40B-E446-95E4-96EAE4253943}">
      <dsp:nvSpPr>
        <dsp:cNvPr id="0" name=""/>
        <dsp:cNvSpPr/>
      </dsp:nvSpPr>
      <dsp:spPr>
        <a:xfrm>
          <a:off x="1930586" y="2866986"/>
          <a:ext cx="1364242" cy="1364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semantic</a:t>
          </a:r>
        </a:p>
      </dsp:txBody>
      <dsp:txXfrm>
        <a:off x="2130375" y="3066775"/>
        <a:ext cx="964664" cy="964664"/>
      </dsp:txXfrm>
    </dsp:sp>
    <dsp:sp modelId="{A61F8B47-9DD6-4C47-B0C4-8BA7654F43E3}">
      <dsp:nvSpPr>
        <dsp:cNvPr id="0" name=""/>
        <dsp:cNvSpPr/>
      </dsp:nvSpPr>
      <dsp:spPr>
        <a:xfrm rot="12600000">
          <a:off x="3301972" y="1889820"/>
          <a:ext cx="288508" cy="4638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 rot="10800000">
        <a:off x="3382726" y="2004226"/>
        <a:ext cx="201956" cy="278306"/>
      </dsp:txXfrm>
    </dsp:sp>
    <dsp:sp modelId="{D18A445E-05BF-8643-8D40-592C8C6E9C6E}">
      <dsp:nvSpPr>
        <dsp:cNvPr id="0" name=""/>
        <dsp:cNvSpPr/>
      </dsp:nvSpPr>
      <dsp:spPr>
        <a:xfrm>
          <a:off x="1930586" y="958388"/>
          <a:ext cx="1364242" cy="1364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psycholinguistic</a:t>
          </a:r>
        </a:p>
      </dsp:txBody>
      <dsp:txXfrm>
        <a:off x="2130375" y="1158177"/>
        <a:ext cx="964664" cy="9646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F9D93-564E-8948-8047-244FD8D9E2AA}">
      <dsp:nvSpPr>
        <dsp:cNvPr id="0" name=""/>
        <dsp:cNvSpPr/>
      </dsp:nvSpPr>
      <dsp:spPr>
        <a:xfrm>
          <a:off x="1929276" y="1859272"/>
          <a:ext cx="1326694" cy="1326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Diversity</a:t>
          </a:r>
        </a:p>
      </dsp:txBody>
      <dsp:txXfrm>
        <a:off x="2123566" y="2053562"/>
        <a:ext cx="938114" cy="938114"/>
      </dsp:txXfrm>
    </dsp:sp>
    <dsp:sp modelId="{ACD1F42B-3833-CA4D-99C1-4B9E67B30204}">
      <dsp:nvSpPr>
        <dsp:cNvPr id="0" name=""/>
        <dsp:cNvSpPr/>
      </dsp:nvSpPr>
      <dsp:spPr>
        <a:xfrm rot="16200000">
          <a:off x="2452399" y="1377097"/>
          <a:ext cx="280448" cy="451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2494466" y="1509379"/>
        <a:ext cx="196314" cy="270645"/>
      </dsp:txXfrm>
    </dsp:sp>
    <dsp:sp modelId="{03583599-51C3-7044-8AED-E64792BCE7F2}">
      <dsp:nvSpPr>
        <dsp:cNvPr id="0" name=""/>
        <dsp:cNvSpPr/>
      </dsp:nvSpPr>
      <dsp:spPr>
        <a:xfrm>
          <a:off x="1929276" y="3430"/>
          <a:ext cx="1326694" cy="1326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TTR</a:t>
          </a:r>
        </a:p>
      </dsp:txBody>
      <dsp:txXfrm>
        <a:off x="2123566" y="197720"/>
        <a:ext cx="938114" cy="938114"/>
      </dsp:txXfrm>
    </dsp:sp>
    <dsp:sp modelId="{1C7B95CE-D853-6747-921D-2B05DD71C098}">
      <dsp:nvSpPr>
        <dsp:cNvPr id="0" name=""/>
        <dsp:cNvSpPr/>
      </dsp:nvSpPr>
      <dsp:spPr>
        <a:xfrm>
          <a:off x="3372383" y="2297081"/>
          <a:ext cx="280448" cy="451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372383" y="2387296"/>
        <a:ext cx="196314" cy="270645"/>
      </dsp:txXfrm>
    </dsp:sp>
    <dsp:sp modelId="{038328AB-8B75-5849-AF8A-D04968977A9A}">
      <dsp:nvSpPr>
        <dsp:cNvPr id="0" name=""/>
        <dsp:cNvSpPr/>
      </dsp:nvSpPr>
      <dsp:spPr>
        <a:xfrm>
          <a:off x="3785118" y="1859272"/>
          <a:ext cx="1326694" cy="1326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CTTR, etc.</a:t>
          </a:r>
        </a:p>
      </dsp:txBody>
      <dsp:txXfrm>
        <a:off x="3979408" y="2053562"/>
        <a:ext cx="938114" cy="938114"/>
      </dsp:txXfrm>
    </dsp:sp>
    <dsp:sp modelId="{E602CFB4-AE5A-E746-B430-21AF22F9A817}">
      <dsp:nvSpPr>
        <dsp:cNvPr id="0" name=""/>
        <dsp:cNvSpPr/>
      </dsp:nvSpPr>
      <dsp:spPr>
        <a:xfrm rot="5400000">
          <a:off x="2452399" y="3217065"/>
          <a:ext cx="280448" cy="451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2494466" y="3265213"/>
        <a:ext cx="196314" cy="270645"/>
      </dsp:txXfrm>
    </dsp:sp>
    <dsp:sp modelId="{09CC97B8-56F0-484C-9F5C-EE4935B3A630}">
      <dsp:nvSpPr>
        <dsp:cNvPr id="0" name=""/>
        <dsp:cNvSpPr/>
      </dsp:nvSpPr>
      <dsp:spPr>
        <a:xfrm>
          <a:off x="1929276" y="3715114"/>
          <a:ext cx="1326694" cy="1326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D</a:t>
          </a:r>
        </a:p>
      </dsp:txBody>
      <dsp:txXfrm>
        <a:off x="2123566" y="3909404"/>
        <a:ext cx="938114" cy="938114"/>
      </dsp:txXfrm>
    </dsp:sp>
    <dsp:sp modelId="{B284B01C-21B8-E04B-8642-35690AE6E373}">
      <dsp:nvSpPr>
        <dsp:cNvPr id="0" name=""/>
        <dsp:cNvSpPr/>
      </dsp:nvSpPr>
      <dsp:spPr>
        <a:xfrm rot="10800000">
          <a:off x="1532415" y="2297081"/>
          <a:ext cx="280448" cy="451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1616549" y="2387296"/>
        <a:ext cx="196314" cy="270645"/>
      </dsp:txXfrm>
    </dsp:sp>
    <dsp:sp modelId="{623ACC41-1940-0842-A88F-5386198A28D9}">
      <dsp:nvSpPr>
        <dsp:cNvPr id="0" name=""/>
        <dsp:cNvSpPr/>
      </dsp:nvSpPr>
      <dsp:spPr>
        <a:xfrm>
          <a:off x="73434" y="1859272"/>
          <a:ext cx="1326694" cy="1326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MTLD</a:t>
          </a:r>
        </a:p>
      </dsp:txBody>
      <dsp:txXfrm>
        <a:off x="267724" y="2053562"/>
        <a:ext cx="938114" cy="9381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F9D93-564E-8948-8047-244FD8D9E2AA}">
      <dsp:nvSpPr>
        <dsp:cNvPr id="0" name=""/>
        <dsp:cNvSpPr/>
      </dsp:nvSpPr>
      <dsp:spPr>
        <a:xfrm>
          <a:off x="3583481" y="1912687"/>
          <a:ext cx="1364242" cy="1364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Sophistication</a:t>
          </a:r>
        </a:p>
      </dsp:txBody>
      <dsp:txXfrm>
        <a:off x="3783270" y="2112476"/>
        <a:ext cx="964664" cy="964664"/>
      </dsp:txXfrm>
    </dsp:sp>
    <dsp:sp modelId="{ACD1F42B-3833-CA4D-99C1-4B9E67B30204}">
      <dsp:nvSpPr>
        <dsp:cNvPr id="0" name=""/>
        <dsp:cNvSpPr/>
      </dsp:nvSpPr>
      <dsp:spPr>
        <a:xfrm rot="16200000">
          <a:off x="4121348" y="1416753"/>
          <a:ext cx="288508" cy="4638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4164624" y="1552797"/>
        <a:ext cx="201956" cy="278306"/>
      </dsp:txXfrm>
    </dsp:sp>
    <dsp:sp modelId="{03583599-51C3-7044-8AED-E64792BCE7F2}">
      <dsp:nvSpPr>
        <dsp:cNvPr id="0" name=""/>
        <dsp:cNvSpPr/>
      </dsp:nvSpPr>
      <dsp:spPr>
        <a:xfrm>
          <a:off x="3583481" y="4089"/>
          <a:ext cx="1364242" cy="1364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word length</a:t>
          </a:r>
        </a:p>
      </dsp:txBody>
      <dsp:txXfrm>
        <a:off x="3783270" y="203878"/>
        <a:ext cx="964664" cy="964664"/>
      </dsp:txXfrm>
    </dsp:sp>
    <dsp:sp modelId="{1C7B95CE-D853-6747-921D-2B05DD71C098}">
      <dsp:nvSpPr>
        <dsp:cNvPr id="0" name=""/>
        <dsp:cNvSpPr/>
      </dsp:nvSpPr>
      <dsp:spPr>
        <a:xfrm rot="19800000">
          <a:off x="4940724" y="1889820"/>
          <a:ext cx="288508" cy="4638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4946522" y="2004226"/>
        <a:ext cx="201956" cy="278306"/>
      </dsp:txXfrm>
    </dsp:sp>
    <dsp:sp modelId="{038328AB-8B75-5849-AF8A-D04968977A9A}">
      <dsp:nvSpPr>
        <dsp:cNvPr id="0" name=""/>
        <dsp:cNvSpPr/>
      </dsp:nvSpPr>
      <dsp:spPr>
        <a:xfrm>
          <a:off x="5236375" y="958388"/>
          <a:ext cx="1364242" cy="1364242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frequency</a:t>
          </a:r>
        </a:p>
      </dsp:txBody>
      <dsp:txXfrm>
        <a:off x="5436164" y="1158177"/>
        <a:ext cx="964664" cy="964664"/>
      </dsp:txXfrm>
    </dsp:sp>
    <dsp:sp modelId="{E602CFB4-AE5A-E746-B430-21AF22F9A817}">
      <dsp:nvSpPr>
        <dsp:cNvPr id="0" name=""/>
        <dsp:cNvSpPr/>
      </dsp:nvSpPr>
      <dsp:spPr>
        <a:xfrm rot="1800000">
          <a:off x="4940724" y="2835954"/>
          <a:ext cx="288508" cy="4638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4946522" y="2907084"/>
        <a:ext cx="201956" cy="278306"/>
      </dsp:txXfrm>
    </dsp:sp>
    <dsp:sp modelId="{09CC97B8-56F0-484C-9F5C-EE4935B3A630}">
      <dsp:nvSpPr>
        <dsp:cNvPr id="0" name=""/>
        <dsp:cNvSpPr/>
      </dsp:nvSpPr>
      <dsp:spPr>
        <a:xfrm>
          <a:off x="5236375" y="2866986"/>
          <a:ext cx="1364242" cy="1364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register</a:t>
          </a:r>
        </a:p>
      </dsp:txBody>
      <dsp:txXfrm>
        <a:off x="5436164" y="3066775"/>
        <a:ext cx="964664" cy="964664"/>
      </dsp:txXfrm>
    </dsp:sp>
    <dsp:sp modelId="{B284B01C-21B8-E04B-8642-35690AE6E373}">
      <dsp:nvSpPr>
        <dsp:cNvPr id="0" name=""/>
        <dsp:cNvSpPr/>
      </dsp:nvSpPr>
      <dsp:spPr>
        <a:xfrm rot="5400000">
          <a:off x="4121348" y="3309021"/>
          <a:ext cx="288508" cy="4638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4164624" y="3358513"/>
        <a:ext cx="201956" cy="278306"/>
      </dsp:txXfrm>
    </dsp:sp>
    <dsp:sp modelId="{623ACC41-1940-0842-A88F-5386198A28D9}">
      <dsp:nvSpPr>
        <dsp:cNvPr id="0" name=""/>
        <dsp:cNvSpPr/>
      </dsp:nvSpPr>
      <dsp:spPr>
        <a:xfrm>
          <a:off x="3583481" y="3821285"/>
          <a:ext cx="1364242" cy="1364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distinctiveness</a:t>
          </a:r>
        </a:p>
      </dsp:txBody>
      <dsp:txXfrm>
        <a:off x="3783270" y="4021074"/>
        <a:ext cx="964664" cy="964664"/>
      </dsp:txXfrm>
    </dsp:sp>
    <dsp:sp modelId="{215CF465-99F6-C343-98B1-6270E4B78820}">
      <dsp:nvSpPr>
        <dsp:cNvPr id="0" name=""/>
        <dsp:cNvSpPr/>
      </dsp:nvSpPr>
      <dsp:spPr>
        <a:xfrm rot="9000000">
          <a:off x="3301972" y="2835954"/>
          <a:ext cx="288508" cy="4638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 rot="10800000">
        <a:off x="3382726" y="2907084"/>
        <a:ext cx="201956" cy="278306"/>
      </dsp:txXfrm>
    </dsp:sp>
    <dsp:sp modelId="{EE590D0F-E40B-E446-95E4-96EAE4253943}">
      <dsp:nvSpPr>
        <dsp:cNvPr id="0" name=""/>
        <dsp:cNvSpPr/>
      </dsp:nvSpPr>
      <dsp:spPr>
        <a:xfrm>
          <a:off x="1930586" y="2866986"/>
          <a:ext cx="1364242" cy="1364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semantic</a:t>
          </a:r>
        </a:p>
      </dsp:txBody>
      <dsp:txXfrm>
        <a:off x="2130375" y="3066775"/>
        <a:ext cx="964664" cy="964664"/>
      </dsp:txXfrm>
    </dsp:sp>
    <dsp:sp modelId="{A61F8B47-9DD6-4C47-B0C4-8BA7654F43E3}">
      <dsp:nvSpPr>
        <dsp:cNvPr id="0" name=""/>
        <dsp:cNvSpPr/>
      </dsp:nvSpPr>
      <dsp:spPr>
        <a:xfrm rot="12600000">
          <a:off x="3301972" y="1889820"/>
          <a:ext cx="288508" cy="4638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 rot="10800000">
        <a:off x="3382726" y="2004226"/>
        <a:ext cx="201956" cy="278306"/>
      </dsp:txXfrm>
    </dsp:sp>
    <dsp:sp modelId="{D18A445E-05BF-8643-8D40-592C8C6E9C6E}">
      <dsp:nvSpPr>
        <dsp:cNvPr id="0" name=""/>
        <dsp:cNvSpPr/>
      </dsp:nvSpPr>
      <dsp:spPr>
        <a:xfrm>
          <a:off x="1930586" y="958388"/>
          <a:ext cx="1364242" cy="1364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psycholinguistic</a:t>
          </a:r>
        </a:p>
      </dsp:txBody>
      <dsp:txXfrm>
        <a:off x="2130375" y="1158177"/>
        <a:ext cx="964664" cy="964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5FBBA-2415-8F7C-AEA5-3322EB9B0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A0F042-1B40-C765-F074-1BC7C3FB9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0496E-0CA8-F088-0AFA-C562D83E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ECB3-188E-3F45-A2DA-4530AE4A5C56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CACE8-CEED-6F4F-CCE6-B9EAC7D73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BD8F3-FC5A-F94B-260A-DE72A9C4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7A3B-E271-3E47-8F12-191E01044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0199-26E9-6485-7EE9-AA97F193D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DA9E25-57BA-C7F0-7280-536C3E6FD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BA834-1EA2-7162-CA84-1534229D7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ECB3-188E-3F45-A2DA-4530AE4A5C56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226C4-711B-B520-4E9C-3F16C84A1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9A04E-A57F-AEC9-2E88-EED214C56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7A3B-E271-3E47-8F12-191E01044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2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7989B7-01A6-E46D-5314-A1DDFCDD4B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5B31A-2352-BE1C-D11C-640AF8AEE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452D6-2F9C-65A1-EF99-CFD5047A9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ECB3-188E-3F45-A2DA-4530AE4A5C56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67C69-FA94-CE4A-F85F-7BFBA1EAC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7381E-CB9A-0CD8-C90C-468A8002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7A3B-E271-3E47-8F12-191E01044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0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B53D2-A7D2-CE0A-51AB-A9CCF8B4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ADEAD-BFB7-F289-E00C-19D19AD43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08CC2-632E-22B1-5DCB-310F9F0B8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ECB3-188E-3F45-A2DA-4530AE4A5C56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26607-16E1-6307-1039-4E99D3CF0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6D891-305F-E009-71DC-E9234C1BD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7A3B-E271-3E47-8F12-191E01044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8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A1534-94DE-1809-0264-D9B8656CF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F6FB1-445F-703E-B50E-A9EBFC72B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5AD92-8023-A800-9D1D-47A598A1F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ECB3-188E-3F45-A2DA-4530AE4A5C56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6FEF7-12B0-79D4-06CF-A6447D1E6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5B85A-1425-47D4-C9CE-316E070EE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7A3B-E271-3E47-8F12-191E01044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782AB-42B4-E122-6C55-B4F973FD3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4F966-BD2C-F341-58E5-A6B3FDD05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50106-69F1-46E1-2511-F24858A54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F2C774-0E93-4188-C95B-A637519BA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ECB3-188E-3F45-A2DA-4530AE4A5C56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62A98-B053-208D-34E7-B6F79205A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5872C-7ADB-7E98-E03B-558DE58F7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7A3B-E271-3E47-8F12-191E01044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5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2433A-DD1A-556F-8A68-59E622C78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D4314-0B3D-D48E-1F89-6EFC19A16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9BF61-678E-A63D-EE39-10FBB0BC3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F3073-70A1-537B-9812-201923C42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794DFD-2797-67FF-C86A-CF80FA2806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5F2D58-4A46-9CD6-110A-13128B7F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ECB3-188E-3F45-A2DA-4530AE4A5C56}" type="datetimeFigureOut">
              <a:rPr lang="en-US" smtClean="0"/>
              <a:t>3/26/24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9DBCAA-BF1E-2725-82F3-57A0E03B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5D2D4-A4D1-1D3E-8F24-EA9460C75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7A3B-E271-3E47-8F12-191E01044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0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47B17-C58F-ADDF-05A2-26E34A861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0E6B09-58DC-F6D7-11EA-625413D5F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ECB3-188E-3F45-A2DA-4530AE4A5C56}" type="datetimeFigureOut">
              <a:rPr lang="en-US" smtClean="0"/>
              <a:t>3/26/24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C1691-C755-273B-DD84-881B4807A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FE424-232C-3BFF-0B2F-6100AEF8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7A3B-E271-3E47-8F12-191E01044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0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75CD4-5A1D-B7B8-11CC-CD7A5602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ECB3-188E-3F45-A2DA-4530AE4A5C56}" type="datetimeFigureOut">
              <a:rPr lang="en-US" smtClean="0"/>
              <a:t>3/26/24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6EFBAE-908A-1101-3053-8CC35A34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AC674-E593-8DC5-0B07-9EFD30088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7A3B-E271-3E47-8F12-191E01044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8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98B89-0244-7E68-159B-23F179A2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4B323-CE5F-10A7-5301-D871E3EEE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91403-B737-9037-4957-0B4196B0A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9344A-C5CF-75D9-BBEC-07F9AF42F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ECB3-188E-3F45-A2DA-4530AE4A5C56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2F0FF-DF72-5A84-F183-F48593C20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97C42-BFD3-304C-DEF2-118C3FF40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7A3B-E271-3E47-8F12-191E01044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5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D10FD-077C-00C1-2F96-6E3495EF8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13281-856E-F778-D54A-4F409CA29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9DBEF-9485-3D11-9A5F-4AC664D05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89741-7494-0CB5-C15F-5D620B67A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ECB3-188E-3F45-A2DA-4530AE4A5C56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7BBC7-63F5-1A04-8BC7-BBF103FB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47769-A4E2-DDD7-4593-8283894D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7A3B-E271-3E47-8F12-191E01044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7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034EAB-7FF4-1282-56E7-CD855819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E27A8-D31E-7961-E962-44F3F73A1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8A172-2821-BEC6-5013-D9BB982CF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AECB3-188E-3F45-A2DA-4530AE4A5C56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A04DE-938A-7C49-72D2-D46ECF695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5EF4F-5602-E36A-229E-5F86CA1F5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87A3B-E271-3E47-8F12-191E01044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6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phildurrant.net/talks/" TargetMode="External"/><Relationship Id="rId2" Type="http://schemas.openxmlformats.org/officeDocument/2006/relationships/hyperlink" Target="mailto:p.l.durrant@exeter.ac.uk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oE Corporate Powerpoint2.jpg">
            <a:extLst>
              <a:ext uri="{FF2B5EF4-FFF2-40B4-BE49-F238E27FC236}">
                <a16:creationId xmlns:a16="http://schemas.microsoft.com/office/drawing/2014/main" id="{0C206C36-5B6F-2140-9EEB-85DDD5F46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122020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AC90A2-D928-4E41-AD52-47A774DF61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vocabulary development in L1 and L2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C8BBB-3278-9849-8007-3256B6650F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Phil </a:t>
            </a:r>
            <a:r>
              <a:rPr lang="en-US" sz="2600" dirty="0" err="1"/>
              <a:t>Durrant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73837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1F41B2-10ED-A631-987E-5FBE8588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‘traditional’ view of frequency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8FCF22-AF42-BEF8-76D7-8D3136875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Low-frequency vocabulary is difficult</a:t>
            </a:r>
          </a:p>
          <a:p>
            <a:r>
              <a:rPr lang="en-US" dirty="0"/>
              <a:t>Difficult vocabulary is better/more mature</a:t>
            </a:r>
          </a:p>
          <a:p>
            <a:r>
              <a:rPr lang="en-US" dirty="0"/>
              <a:t>So, frequency negatively correlates with quality/maturity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8DC267F-7B5B-FD41-AFAF-7EF2D2070350}"/>
              </a:ext>
            </a:extLst>
          </p:cNvPr>
          <p:cNvCxnSpPr/>
          <p:nvPr/>
        </p:nvCxnSpPr>
        <p:spPr>
          <a:xfrm>
            <a:off x="5214551" y="2829697"/>
            <a:ext cx="1235676" cy="444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CFC753-DF82-343C-411F-24EF688A9E1F}"/>
              </a:ext>
            </a:extLst>
          </p:cNvPr>
          <p:cNvCxnSpPr>
            <a:cxnSpLocks/>
          </p:cNvCxnSpPr>
          <p:nvPr/>
        </p:nvCxnSpPr>
        <p:spPr>
          <a:xfrm flipV="1">
            <a:off x="5292810" y="2829697"/>
            <a:ext cx="1157417" cy="5297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9ABBDEC-408E-BF21-AF67-A169F56E3EB0}"/>
              </a:ext>
            </a:extLst>
          </p:cNvPr>
          <p:cNvSpPr txBox="1"/>
          <p:nvPr/>
        </p:nvSpPr>
        <p:spPr>
          <a:xfrm>
            <a:off x="6685005" y="2863751"/>
            <a:ext cx="3534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less likely to be known</a:t>
            </a:r>
          </a:p>
        </p:txBody>
      </p:sp>
    </p:spTree>
    <p:extLst>
      <p:ext uri="{BB962C8B-B14F-4D97-AF65-F5344CB8AC3E}">
        <p14:creationId xmlns:p14="http://schemas.microsoft.com/office/powerpoint/2010/main" val="4891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1F41B2-10ED-A631-987E-5FBE8588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‘traditional’ view of frequency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8FCF22-AF42-BEF8-76D7-8D3136875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Low-frequency vocabulary is less likely to be known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cf. Hashimoto &amp; Egbert, 2019; Schmitt et al. 2023</a:t>
            </a:r>
          </a:p>
          <a:p>
            <a:r>
              <a:rPr lang="en-US" dirty="0"/>
              <a:t>Difficult vocabulary is better/more mature</a:t>
            </a:r>
          </a:p>
          <a:p>
            <a:r>
              <a:rPr lang="en-US" dirty="0"/>
              <a:t>So, frequency negatively correlates with quality/maturity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F1B62F-167E-6018-9710-CE4D631A87C8}"/>
              </a:ext>
            </a:extLst>
          </p:cNvPr>
          <p:cNvSpPr txBox="1"/>
          <p:nvPr/>
        </p:nvSpPr>
        <p:spPr>
          <a:xfrm>
            <a:off x="9591472" y="2782111"/>
            <a:ext cx="10700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9521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1F41B2-10ED-A631-987E-5FBE8588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‘traditional’ view of frequency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8FCF22-AF42-BEF8-76D7-8D3136875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Low-frequency vocabulary is less likely to be known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cf. Hashimoto &amp; Egbert, 2019; Schmitt et al. 2023</a:t>
            </a:r>
          </a:p>
          <a:p>
            <a:r>
              <a:rPr lang="en-US" dirty="0"/>
              <a:t>Difficult vocabulary is better/more mature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c.f. </a:t>
            </a:r>
            <a:r>
              <a:rPr lang="en-US" dirty="0" err="1">
                <a:solidFill>
                  <a:srgbClr val="FF0000"/>
                </a:solidFill>
              </a:rPr>
              <a:t>Leńko-Szymańksa</a:t>
            </a:r>
            <a:r>
              <a:rPr lang="en-US" dirty="0">
                <a:solidFill>
                  <a:srgbClr val="FF0000"/>
                </a:solidFill>
              </a:rPr>
              <a:t>, 2022; </a:t>
            </a:r>
            <a:r>
              <a:rPr lang="en-US" dirty="0" err="1">
                <a:solidFill>
                  <a:srgbClr val="FF0000"/>
                </a:solidFill>
              </a:rPr>
              <a:t>Pallotti</a:t>
            </a:r>
            <a:r>
              <a:rPr lang="en-US" dirty="0">
                <a:solidFill>
                  <a:srgbClr val="FF0000"/>
                </a:solidFill>
              </a:rPr>
              <a:t>, 2023</a:t>
            </a:r>
          </a:p>
          <a:p>
            <a:r>
              <a:rPr lang="en-US" dirty="0"/>
              <a:t>So, frequency negatively correlates with quality/maturity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F1B62F-167E-6018-9710-CE4D631A87C8}"/>
              </a:ext>
            </a:extLst>
          </p:cNvPr>
          <p:cNvSpPr txBox="1"/>
          <p:nvPr/>
        </p:nvSpPr>
        <p:spPr>
          <a:xfrm>
            <a:off x="9591472" y="2782111"/>
            <a:ext cx="10700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30545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1F41B2-10ED-A631-987E-5FBE8588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‘traditional’ view of frequency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8FCF22-AF42-BEF8-76D7-8D3136875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Low-frequency vocabulary is less likely to be known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cf. Hashimoto &amp; Egbert, 2019; Schmitt et al. 2023</a:t>
            </a:r>
          </a:p>
          <a:p>
            <a:r>
              <a:rPr lang="en-US" dirty="0"/>
              <a:t>Difficult vocabulary is better/more mature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c.f. </a:t>
            </a:r>
            <a:r>
              <a:rPr lang="en-US" dirty="0" err="1">
                <a:solidFill>
                  <a:srgbClr val="FF0000"/>
                </a:solidFill>
              </a:rPr>
              <a:t>Leńko-Szymańksa</a:t>
            </a:r>
            <a:r>
              <a:rPr lang="en-US" dirty="0">
                <a:solidFill>
                  <a:srgbClr val="FF0000"/>
                </a:solidFill>
              </a:rPr>
              <a:t>, 2022; </a:t>
            </a:r>
            <a:r>
              <a:rPr lang="en-US" dirty="0" err="1">
                <a:solidFill>
                  <a:srgbClr val="FF0000"/>
                </a:solidFill>
              </a:rPr>
              <a:t>Pallotti</a:t>
            </a:r>
            <a:r>
              <a:rPr lang="en-US" dirty="0">
                <a:solidFill>
                  <a:srgbClr val="FF0000"/>
                </a:solidFill>
              </a:rPr>
              <a:t>, 2023</a:t>
            </a:r>
          </a:p>
          <a:p>
            <a:r>
              <a:rPr lang="en-US" dirty="0">
                <a:solidFill>
                  <a:srgbClr val="FF0000"/>
                </a:solidFill>
              </a:rPr>
              <a:t>So, frequency negatively correlates with quality/maturity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F1B62F-167E-6018-9710-CE4D631A87C8}"/>
              </a:ext>
            </a:extLst>
          </p:cNvPr>
          <p:cNvSpPr txBox="1"/>
          <p:nvPr/>
        </p:nvSpPr>
        <p:spPr>
          <a:xfrm>
            <a:off x="9591472" y="2782111"/>
            <a:ext cx="10700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28288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59224-C14B-4143-61A0-0AF152282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B5D9D-AE69-7AD8-957B-4E5F21EC1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/>
              <a:t>So can frequency tell us anything useful about vocabulary development?</a:t>
            </a:r>
          </a:p>
        </p:txBody>
      </p:sp>
    </p:spTree>
    <p:extLst>
      <p:ext uri="{BB962C8B-B14F-4D97-AF65-F5344CB8AC3E}">
        <p14:creationId xmlns:p14="http://schemas.microsoft.com/office/powerpoint/2010/main" val="2923889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7A7F9-4F1C-3956-65E7-AD472A192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frequently used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BDCED-D7EB-D117-550B-C50C9E90A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What % of words in a text comes from a high-frequency list?</a:t>
            </a:r>
          </a:p>
          <a:p>
            <a:r>
              <a:rPr lang="en-US" dirty="0"/>
              <a:t>What is the mean frequency of words in a text?</a:t>
            </a:r>
          </a:p>
        </p:txBody>
      </p:sp>
    </p:spTree>
    <p:extLst>
      <p:ext uri="{BB962C8B-B14F-4D97-AF65-F5344CB8AC3E}">
        <p14:creationId xmlns:p14="http://schemas.microsoft.com/office/powerpoint/2010/main" val="356191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DE0EFB-F91A-C5BE-2EC8-A7B593200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145210"/>
              </p:ext>
            </p:extLst>
          </p:nvPr>
        </p:nvGraphicFramePr>
        <p:xfrm>
          <a:off x="107576" y="1"/>
          <a:ext cx="11954436" cy="4249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1209">
                  <a:extLst>
                    <a:ext uri="{9D8B030D-6E8A-4147-A177-3AD203B41FA5}">
                      <a16:colId xmlns:a16="http://schemas.microsoft.com/office/drawing/2014/main" val="2187601948"/>
                    </a:ext>
                  </a:extLst>
                </a:gridCol>
                <a:gridCol w="4688210">
                  <a:extLst>
                    <a:ext uri="{9D8B030D-6E8A-4147-A177-3AD203B41FA5}">
                      <a16:colId xmlns:a16="http://schemas.microsoft.com/office/drawing/2014/main" val="564030411"/>
                    </a:ext>
                  </a:extLst>
                </a:gridCol>
                <a:gridCol w="5375017">
                  <a:extLst>
                    <a:ext uri="{9D8B030D-6E8A-4147-A177-3AD203B41FA5}">
                      <a16:colId xmlns:a16="http://schemas.microsoft.com/office/drawing/2014/main" val="2068897833"/>
                    </a:ext>
                  </a:extLst>
                </a:gridCol>
              </a:tblGrid>
              <a:tr h="5916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139144"/>
                  </a:ext>
                </a:extLst>
              </a:tr>
              <a:tr h="2774416">
                <a:tc>
                  <a:txBody>
                    <a:bodyPr/>
                    <a:lstStyle/>
                    <a:p>
                      <a:r>
                        <a:rPr lang="en-US" dirty="0"/>
                        <a:t>Adult 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Decrease: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Lenko-Szymanska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2002; Lin &amp; Chen, 2020; </a:t>
                      </a:r>
                      <a:r>
                        <a:rPr lang="en-GB" sz="180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Krzeminska-Adamek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2016; Laufer, 1994; Zheng, 2012 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  <a:p>
                      <a:endParaRPr lang="en-US" b="0" dirty="0"/>
                    </a:p>
                    <a:p>
                      <a:endParaRPr lang="en-US" b="0" dirty="0"/>
                    </a:p>
                    <a:p>
                      <a:endParaRPr lang="en-US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No effect: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Yoon &amp; Polio, 2016; </a:t>
                      </a:r>
                      <a:r>
                        <a:rPr lang="en-GB" sz="180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Knoch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al., 2015; </a:t>
                      </a:r>
                      <a:r>
                        <a:rPr lang="en-GB" sz="180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Palfreyman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GB" sz="180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Karaki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2017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Group-dependent: </a:t>
                      </a:r>
                      <a:r>
                        <a:rPr lang="en-GB" sz="18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 et al. 2016</a:t>
                      </a:r>
                      <a:endParaRPr lang="en-GB" b="0" dirty="0">
                        <a:solidFill>
                          <a:srgbClr val="0070C0"/>
                        </a:solidFill>
                      </a:endParaRP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Negative correlation: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Crossley,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Salsbury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&amp; McNamara, 2011; Guo, Crossley, &amp; McNamara, 2013;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Hammou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Larouz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&amp;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Fagroud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2021; Kim &amp; Crossley, 2018; Kyle &amp; Crossley, 2016; Monteiro, Crossley, &amp; Kyle, 2020; </a:t>
                      </a:r>
                      <a:r>
                        <a:rPr lang="en-GB" sz="180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Bestgen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2017; Douglas, 2015; </a:t>
                      </a:r>
                      <a:r>
                        <a:rPr lang="en-GB" sz="180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Vidakovic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Barker, 2010; </a:t>
                      </a:r>
                      <a:r>
                        <a:rPr lang="en-GB" sz="180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Yousofi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GB" sz="180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Bahramlou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2014 </a:t>
                      </a:r>
                      <a:endParaRPr lang="en-US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No effect: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Green, 2012; Yoon, 2017; </a:t>
                      </a:r>
                      <a:r>
                        <a:rPr lang="en-GB" sz="180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Ruegg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al., 2011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GB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Group-dependent: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Mazgutova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Kormos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2015; </a:t>
                      </a:r>
                      <a:r>
                        <a:rPr lang="en-GB" sz="18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Banerjee et al., 2007; </a:t>
                      </a:r>
                      <a:r>
                        <a:rPr lang="en-GB" sz="1800" b="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Krzeminska-Adamek</a:t>
                      </a:r>
                      <a:r>
                        <a:rPr lang="en-GB" sz="18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2016; </a:t>
                      </a:r>
                      <a:r>
                        <a:rPr lang="en-GB" sz="1800" b="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Lemmouh</a:t>
                      </a:r>
                      <a:r>
                        <a:rPr lang="en-GB" sz="18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2008</a:t>
                      </a:r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408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671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9F169-E83D-5176-67E8-EB25653FD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DE0EFB-F91A-C5BE-2EC8-A7B593200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820312"/>
              </p:ext>
            </p:extLst>
          </p:nvPr>
        </p:nvGraphicFramePr>
        <p:xfrm>
          <a:off x="107576" y="1"/>
          <a:ext cx="11954436" cy="5163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1209">
                  <a:extLst>
                    <a:ext uri="{9D8B030D-6E8A-4147-A177-3AD203B41FA5}">
                      <a16:colId xmlns:a16="http://schemas.microsoft.com/office/drawing/2014/main" val="2187601948"/>
                    </a:ext>
                  </a:extLst>
                </a:gridCol>
                <a:gridCol w="4688210">
                  <a:extLst>
                    <a:ext uri="{9D8B030D-6E8A-4147-A177-3AD203B41FA5}">
                      <a16:colId xmlns:a16="http://schemas.microsoft.com/office/drawing/2014/main" val="564030411"/>
                    </a:ext>
                  </a:extLst>
                </a:gridCol>
                <a:gridCol w="5375017">
                  <a:extLst>
                    <a:ext uri="{9D8B030D-6E8A-4147-A177-3AD203B41FA5}">
                      <a16:colId xmlns:a16="http://schemas.microsoft.com/office/drawing/2014/main" val="2068897833"/>
                    </a:ext>
                  </a:extLst>
                </a:gridCol>
              </a:tblGrid>
              <a:tr h="5916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139144"/>
                  </a:ext>
                </a:extLst>
              </a:tr>
              <a:tr h="2774416">
                <a:tc>
                  <a:txBody>
                    <a:bodyPr/>
                    <a:lstStyle/>
                    <a:p>
                      <a:r>
                        <a:rPr lang="en-US" dirty="0"/>
                        <a:t>Adult 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Decrease: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Lenko-Szymanska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2002; Lin &amp; Chen, 2020; </a:t>
                      </a:r>
                      <a:r>
                        <a:rPr lang="en-GB" sz="180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Krzeminska-Adamek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2016; Laufer, 1994; Zheng, 2012 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  <a:p>
                      <a:endParaRPr lang="en-US" b="0" dirty="0"/>
                    </a:p>
                    <a:p>
                      <a:endParaRPr lang="en-US" b="0" dirty="0"/>
                    </a:p>
                    <a:p>
                      <a:endParaRPr lang="en-US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No effect: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Yoon &amp; Polio, 2016; </a:t>
                      </a:r>
                      <a:r>
                        <a:rPr lang="en-GB" sz="180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Knoch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al., 2015; </a:t>
                      </a:r>
                      <a:r>
                        <a:rPr lang="en-GB" sz="180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Palfreyman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GB" sz="180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Karaki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2017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Group-dependent: </a:t>
                      </a:r>
                      <a:r>
                        <a:rPr lang="en-GB" sz="18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 et al. 2016</a:t>
                      </a:r>
                      <a:endParaRPr lang="en-GB" b="0" dirty="0">
                        <a:solidFill>
                          <a:srgbClr val="0070C0"/>
                        </a:solidFill>
                      </a:endParaRP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Negative correlation: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Crossley,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Salsbury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&amp; McNamara, 2011; Guo, Crossley, &amp; McNamara, 2013;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Hammou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Larouz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&amp;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Fagroud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2021; Kim &amp; Crossley, 2018; Kyle &amp; Crossley, 2016; Monteiro, Crossley, &amp; Kyle, 2020; </a:t>
                      </a:r>
                      <a:r>
                        <a:rPr lang="en-GB" sz="180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Bestgen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2017; Douglas, 2015; </a:t>
                      </a:r>
                      <a:r>
                        <a:rPr lang="en-GB" sz="180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Vidakovic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Barker, 2010; </a:t>
                      </a:r>
                      <a:r>
                        <a:rPr lang="en-GB" sz="180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Yousofi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GB" sz="180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Bahramlou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2014 </a:t>
                      </a:r>
                      <a:endParaRPr lang="en-US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No effect: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Green, 2012; Yoon, 2017; </a:t>
                      </a:r>
                      <a:r>
                        <a:rPr lang="en-GB" sz="180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Ruegg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al., 2011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Group-dependent: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Mazgutova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Kormos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2015; </a:t>
                      </a:r>
                      <a:r>
                        <a:rPr lang="en-GB" sz="18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Banerjee et al., 2007; </a:t>
                      </a:r>
                      <a:r>
                        <a:rPr lang="en-GB" sz="1800" b="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Krzeminska-Adamek</a:t>
                      </a:r>
                      <a:r>
                        <a:rPr lang="en-GB" sz="18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2016; </a:t>
                      </a:r>
                      <a:r>
                        <a:rPr lang="en-GB" sz="1800" b="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Lemmouh</a:t>
                      </a:r>
                      <a:r>
                        <a:rPr lang="en-GB" sz="18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2008</a:t>
                      </a:r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408022"/>
                  </a:ext>
                </a:extLst>
              </a:tr>
              <a:tr h="1456769">
                <a:tc>
                  <a:txBody>
                    <a:bodyPr/>
                    <a:lstStyle/>
                    <a:p>
                      <a:r>
                        <a:rPr lang="en-US" dirty="0"/>
                        <a:t>Child 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Decrease: </a:t>
                      </a:r>
                      <a:r>
                        <a:rPr lang="en-US" b="0" dirty="0">
                          <a:solidFill>
                            <a:srgbClr val="0070C0"/>
                          </a:solidFill>
                        </a:rPr>
                        <a:t>Horst &amp; Collin, 2006</a:t>
                      </a:r>
                    </a:p>
                    <a:p>
                      <a:endParaRPr lang="en-US" b="0" dirty="0"/>
                    </a:p>
                    <a:p>
                      <a:endParaRPr lang="en-US" b="0" dirty="0"/>
                    </a:p>
                    <a:p>
                      <a:r>
                        <a:rPr lang="en-US" b="1" dirty="0"/>
                        <a:t>No effect: </a:t>
                      </a:r>
                      <a:r>
                        <a:rPr lang="en-US" b="0" dirty="0">
                          <a:solidFill>
                            <a:srgbClr val="0070C0"/>
                          </a:solidFill>
                        </a:rPr>
                        <a:t>Laufer, 1998; </a:t>
                      </a:r>
                      <a:r>
                        <a:rPr lang="en-GB" sz="180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Levitzky-Aviad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Laufer, 2013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Negative correlation: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Crossley &amp; McNamara, 2012</a:t>
                      </a: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b="1" dirty="0"/>
                    </a:p>
                    <a:p>
                      <a:r>
                        <a:rPr lang="en-US" b="1" dirty="0"/>
                        <a:t>No effect: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Maamuujav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2021; </a:t>
                      </a:r>
                      <a:r>
                        <a:rPr lang="en-GB" sz="180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Juanggo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2018</a:t>
                      </a:r>
                    </a:p>
                    <a:p>
                      <a:endParaRPr lang="en-GB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Group-dependent: 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Moreno Espinosa, 2005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91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529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9F169-E83D-5176-67E8-EB25653FD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DE0EFB-F91A-C5BE-2EC8-A7B593200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586903"/>
              </p:ext>
            </p:extLst>
          </p:nvPr>
        </p:nvGraphicFramePr>
        <p:xfrm>
          <a:off x="107576" y="1"/>
          <a:ext cx="11954436" cy="6817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1209">
                  <a:extLst>
                    <a:ext uri="{9D8B030D-6E8A-4147-A177-3AD203B41FA5}">
                      <a16:colId xmlns:a16="http://schemas.microsoft.com/office/drawing/2014/main" val="2187601948"/>
                    </a:ext>
                  </a:extLst>
                </a:gridCol>
                <a:gridCol w="4688210">
                  <a:extLst>
                    <a:ext uri="{9D8B030D-6E8A-4147-A177-3AD203B41FA5}">
                      <a16:colId xmlns:a16="http://schemas.microsoft.com/office/drawing/2014/main" val="564030411"/>
                    </a:ext>
                  </a:extLst>
                </a:gridCol>
                <a:gridCol w="5375017">
                  <a:extLst>
                    <a:ext uri="{9D8B030D-6E8A-4147-A177-3AD203B41FA5}">
                      <a16:colId xmlns:a16="http://schemas.microsoft.com/office/drawing/2014/main" val="2068897833"/>
                    </a:ext>
                  </a:extLst>
                </a:gridCol>
              </a:tblGrid>
              <a:tr h="5916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139144"/>
                  </a:ext>
                </a:extLst>
              </a:tr>
              <a:tr h="2774416">
                <a:tc>
                  <a:txBody>
                    <a:bodyPr/>
                    <a:lstStyle/>
                    <a:p>
                      <a:r>
                        <a:rPr lang="en-US" dirty="0"/>
                        <a:t>Adult 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Decrease: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Lenko-Szymanska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2002; Lin &amp; Chen, 2020; </a:t>
                      </a:r>
                      <a:r>
                        <a:rPr lang="en-GB" sz="180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Krzeminska-Adamek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2016; Laufer, 1994; Zheng, 2012 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  <a:p>
                      <a:endParaRPr lang="en-US" b="0" dirty="0"/>
                    </a:p>
                    <a:p>
                      <a:endParaRPr lang="en-US" b="0" dirty="0"/>
                    </a:p>
                    <a:p>
                      <a:endParaRPr lang="en-US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No effect: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Yoon &amp; Polio, 2016; </a:t>
                      </a:r>
                      <a:r>
                        <a:rPr lang="en-GB" sz="180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Knoch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al., 2015; </a:t>
                      </a:r>
                      <a:r>
                        <a:rPr lang="en-GB" sz="180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Palfreyman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GB" sz="180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Karaki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2017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Group-dependent: </a:t>
                      </a:r>
                      <a:r>
                        <a:rPr lang="en-GB" sz="18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 et al. 2016</a:t>
                      </a:r>
                      <a:endParaRPr lang="en-GB" b="0" dirty="0">
                        <a:solidFill>
                          <a:srgbClr val="0070C0"/>
                        </a:solidFill>
                      </a:endParaRP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Negative correlation: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Crossley,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Salsbury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&amp; McNamara, 2011; Guo, Crossley, &amp; McNamara, 2013;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Hammou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Larouz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&amp;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Fagroud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2021; Kim &amp; Crossley, 2018; Kyle &amp; Crossley, 2016; Monteiro, Crossley, &amp; Kyle, 2020; </a:t>
                      </a:r>
                      <a:r>
                        <a:rPr lang="en-GB" sz="180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Bestgen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2017; Douglas, 2015; </a:t>
                      </a:r>
                      <a:r>
                        <a:rPr lang="en-GB" sz="180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Vidakovic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Barker, 2010; </a:t>
                      </a:r>
                      <a:r>
                        <a:rPr lang="en-GB" sz="180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Yousofi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GB" sz="180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Bahramlou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2014 </a:t>
                      </a:r>
                      <a:endParaRPr lang="en-US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No effect: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Green, 2012; Yoon, 2017; </a:t>
                      </a:r>
                      <a:r>
                        <a:rPr lang="en-GB" sz="180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Ruegg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al., 2011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Group-dependent: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Mazgutova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Kormos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2015; </a:t>
                      </a:r>
                      <a:r>
                        <a:rPr lang="en-GB" sz="18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Banerjee et al., 2007; </a:t>
                      </a:r>
                      <a:r>
                        <a:rPr lang="en-GB" sz="1800" b="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Krzeminska-Adamek</a:t>
                      </a:r>
                      <a:r>
                        <a:rPr lang="en-GB" sz="18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2016; </a:t>
                      </a:r>
                      <a:r>
                        <a:rPr lang="en-GB" sz="1800" b="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Lemmouh</a:t>
                      </a:r>
                      <a:r>
                        <a:rPr lang="en-GB" sz="18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2008</a:t>
                      </a:r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408022"/>
                  </a:ext>
                </a:extLst>
              </a:tr>
              <a:tr h="1105348">
                <a:tc>
                  <a:txBody>
                    <a:bodyPr/>
                    <a:lstStyle/>
                    <a:p>
                      <a:r>
                        <a:rPr lang="en-US" dirty="0"/>
                        <a:t>Child 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Decrease: </a:t>
                      </a:r>
                      <a:r>
                        <a:rPr lang="en-US" b="0" dirty="0">
                          <a:solidFill>
                            <a:srgbClr val="0070C0"/>
                          </a:solidFill>
                        </a:rPr>
                        <a:t>Horst &amp; Collin, 2006</a:t>
                      </a:r>
                    </a:p>
                    <a:p>
                      <a:r>
                        <a:rPr lang="en-US" b="1" dirty="0"/>
                        <a:t>No effect: </a:t>
                      </a:r>
                      <a:r>
                        <a:rPr lang="en-US" b="0" dirty="0">
                          <a:solidFill>
                            <a:srgbClr val="0070C0"/>
                          </a:solidFill>
                        </a:rPr>
                        <a:t>Laufer, 1998; </a:t>
                      </a:r>
                      <a:r>
                        <a:rPr lang="en-GB" sz="180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Levitzky-Aviad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Laufer, 2013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Negative correlation: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Crossley &amp; McNamara, 2012</a:t>
                      </a:r>
                    </a:p>
                    <a:p>
                      <a:r>
                        <a:rPr lang="en-US" b="1" dirty="0"/>
                        <a:t>No effect: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Maamuujav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2021; </a:t>
                      </a:r>
                      <a:r>
                        <a:rPr lang="en-GB" sz="180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Juanggo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2018</a:t>
                      </a:r>
                    </a:p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Group-dependent: 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Moreno Espinosa, 2005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91393"/>
                  </a:ext>
                </a:extLst>
              </a:tr>
              <a:tr h="1729914">
                <a:tc>
                  <a:txBody>
                    <a:bodyPr/>
                    <a:lstStyle/>
                    <a:p>
                      <a:r>
                        <a:rPr lang="en-US" dirty="0"/>
                        <a:t>Child 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Decrease: </a:t>
                      </a:r>
                      <a:r>
                        <a:rPr lang="en-US" b="0" dirty="0">
                          <a:solidFill>
                            <a:srgbClr val="0070C0"/>
                          </a:solidFill>
                        </a:rPr>
                        <a:t>Finn, 1977; </a:t>
                      </a:r>
                      <a:r>
                        <a:rPr lang="en-US" b="0" dirty="0" err="1">
                          <a:solidFill>
                            <a:srgbClr val="0070C0"/>
                          </a:solidFill>
                        </a:rPr>
                        <a:t>Olinghouse</a:t>
                      </a:r>
                      <a:r>
                        <a:rPr lang="en-US" b="0" dirty="0">
                          <a:solidFill>
                            <a:srgbClr val="0070C0"/>
                          </a:solidFill>
                        </a:rPr>
                        <a:t> &amp; </a:t>
                      </a:r>
                      <a:r>
                        <a:rPr lang="en-US" b="0" dirty="0" err="1">
                          <a:solidFill>
                            <a:srgbClr val="0070C0"/>
                          </a:solidFill>
                        </a:rPr>
                        <a:t>Leaird</a:t>
                      </a:r>
                      <a:r>
                        <a:rPr lang="en-US" b="0" dirty="0">
                          <a:solidFill>
                            <a:srgbClr val="0070C0"/>
                          </a:solidFill>
                        </a:rPr>
                        <a:t>, 2009; Sun, Zhang, &amp; </a:t>
                      </a:r>
                      <a:r>
                        <a:rPr lang="en-US" b="0" dirty="0" err="1">
                          <a:solidFill>
                            <a:srgbClr val="0070C0"/>
                          </a:solidFill>
                        </a:rPr>
                        <a:t>Scardamalia</a:t>
                      </a:r>
                      <a:r>
                        <a:rPr lang="en-US" b="0" dirty="0">
                          <a:solidFill>
                            <a:srgbClr val="0070C0"/>
                          </a:solidFill>
                        </a:rPr>
                        <a:t>, 2010</a:t>
                      </a:r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r>
                        <a:rPr lang="en-US" b="1" dirty="0"/>
                        <a:t>No effect:</a:t>
                      </a:r>
                      <a:r>
                        <a:rPr lang="en-US" b="0" dirty="0"/>
                        <a:t> Crossley, Weston, Sullivan, et al., 2011</a:t>
                      </a:r>
                    </a:p>
                    <a:p>
                      <a:endParaRPr lang="en-US" b="0" dirty="0"/>
                    </a:p>
                    <a:p>
                      <a:r>
                        <a:rPr lang="en-US" b="1" dirty="0"/>
                        <a:t>POS-dependent: </a:t>
                      </a:r>
                      <a:r>
                        <a:rPr lang="en-US" b="0" dirty="0" err="1"/>
                        <a:t>Durrant</a:t>
                      </a:r>
                      <a:r>
                        <a:rPr lang="en-US" b="0" dirty="0"/>
                        <a:t> &amp; </a:t>
                      </a:r>
                      <a:r>
                        <a:rPr lang="en-US" b="0" dirty="0" err="1"/>
                        <a:t>Brenchley</a:t>
                      </a:r>
                      <a:r>
                        <a:rPr lang="en-US" b="0" dirty="0"/>
                        <a:t>, 2019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Negative correlation: </a:t>
                      </a:r>
                      <a:r>
                        <a:rPr lang="en-US" b="0" dirty="0" err="1">
                          <a:solidFill>
                            <a:srgbClr val="0070C0"/>
                          </a:solidFill>
                        </a:rPr>
                        <a:t>Grobe</a:t>
                      </a:r>
                      <a:r>
                        <a:rPr lang="en-US" b="0" dirty="0">
                          <a:solidFill>
                            <a:srgbClr val="0070C0"/>
                          </a:solidFill>
                        </a:rPr>
                        <a:t>, 1981; Massey &amp; Elliott, 1996; Massey et al., 2005; </a:t>
                      </a:r>
                      <a:r>
                        <a:rPr lang="en-US" b="0" dirty="0" err="1">
                          <a:solidFill>
                            <a:srgbClr val="0070C0"/>
                          </a:solidFill>
                        </a:rPr>
                        <a:t>Olinghouse</a:t>
                      </a:r>
                      <a:r>
                        <a:rPr lang="en-US" b="0" dirty="0">
                          <a:solidFill>
                            <a:srgbClr val="0070C0"/>
                          </a:solidFill>
                        </a:rPr>
                        <a:t> &amp; </a:t>
                      </a:r>
                      <a:r>
                        <a:rPr lang="en-US" b="0" dirty="0" err="1">
                          <a:solidFill>
                            <a:srgbClr val="0070C0"/>
                          </a:solidFill>
                        </a:rPr>
                        <a:t>Leaird</a:t>
                      </a:r>
                      <a:r>
                        <a:rPr lang="en-US" b="0" dirty="0">
                          <a:solidFill>
                            <a:srgbClr val="0070C0"/>
                          </a:solidFill>
                        </a:rPr>
                        <a:t>, 2009; </a:t>
                      </a:r>
                      <a:r>
                        <a:rPr lang="en-US" b="0" dirty="0" err="1">
                          <a:solidFill>
                            <a:srgbClr val="0070C0"/>
                          </a:solidFill>
                        </a:rPr>
                        <a:t>Roessingh</a:t>
                      </a:r>
                      <a:r>
                        <a:rPr lang="en-US" b="0" dirty="0">
                          <a:solidFill>
                            <a:srgbClr val="0070C0"/>
                          </a:solidFill>
                        </a:rPr>
                        <a:t> et al., 2015</a:t>
                      </a:r>
                    </a:p>
                    <a:p>
                      <a:endParaRPr lang="en-GB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Group-dependent</a:t>
                      </a:r>
                      <a:r>
                        <a:rPr lang="en-GB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GB" sz="18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Lawton, 1963; </a:t>
                      </a:r>
                      <a:r>
                        <a:rPr lang="en-GB" sz="1800" b="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Olinghouse</a:t>
                      </a:r>
                      <a:r>
                        <a:rPr lang="en-GB" sz="18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Wilson, 2013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347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914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6EF9E-A766-7421-D4CD-084985AF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puzzle…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DBDFE-DE95-0CBA-E9CF-38DE70367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Why is the frequency - development relationship so tenuous for L2 child writing?</a:t>
            </a:r>
          </a:p>
        </p:txBody>
      </p:sp>
    </p:spTree>
    <p:extLst>
      <p:ext uri="{BB962C8B-B14F-4D97-AF65-F5344CB8AC3E}">
        <p14:creationId xmlns:p14="http://schemas.microsoft.com/office/powerpoint/2010/main" val="212064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oE Corporate Powerpoint2.jpg">
            <a:extLst>
              <a:ext uri="{FF2B5EF4-FFF2-40B4-BE49-F238E27FC236}">
                <a16:creationId xmlns:a16="http://schemas.microsoft.com/office/drawing/2014/main" id="{0C206C36-5B6F-2140-9EEB-85DDD5F46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1" y="25656"/>
            <a:ext cx="122020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AC90A2-D928-4E41-AD52-47A774DF61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vocabulary development in L1 and L2 writing</a:t>
            </a:r>
            <a:br>
              <a:rPr lang="en-US" dirty="0"/>
            </a:br>
            <a:r>
              <a:rPr lang="en-US" b="1" i="1" dirty="0"/>
              <a:t>What does frequency show us?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C8BBB-3278-9849-8007-3256B6650F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Phil </a:t>
            </a:r>
            <a:r>
              <a:rPr lang="en-US" sz="2600" dirty="0" err="1"/>
              <a:t>Durrant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56316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DECC-6231-7A8C-4C0E-0F1079B9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Clue: Mean Frequency in L1 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3396E-5F02-D718-DC32-89C8A2850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03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B26782-AF92-E64E-8481-4F65AE3B2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Clue: Mean Frequency in L1 English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C46BCC-BB8E-FA40-AFA0-EDD2A837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831" y="1459206"/>
            <a:ext cx="1568033" cy="582759"/>
          </a:xfrm>
        </p:spPr>
        <p:txBody>
          <a:bodyPr/>
          <a:lstStyle/>
          <a:p>
            <a:r>
              <a:rPr lang="en-US" dirty="0"/>
              <a:t>Adjectives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3C57CBA-062F-AB40-9C2C-B3C659AF6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123454" y="1236416"/>
            <a:ext cx="5183188" cy="823912"/>
          </a:xfrm>
        </p:spPr>
        <p:txBody>
          <a:bodyPr/>
          <a:lstStyle/>
          <a:p>
            <a:r>
              <a:rPr lang="en-US" dirty="0"/>
              <a:t>Adverbs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AB0A97A-3F45-F74E-9480-3D424F2CD58B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" y="2041965"/>
            <a:ext cx="3404382" cy="3220295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77ADD44-A75D-E744-BDCA-0FF13FDF7B0D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721901" y="2060328"/>
            <a:ext cx="3404382" cy="3251350"/>
          </a:xfrm>
          <a:prstGeom prst="rect">
            <a:avLst/>
          </a:prstGeom>
        </p:spPr>
      </p:pic>
      <p:pic>
        <p:nvPicPr>
          <p:cNvPr id="14" name="Content Placeholder 11">
            <a:extLst>
              <a:ext uri="{FF2B5EF4-FFF2-40B4-BE49-F238E27FC236}">
                <a16:creationId xmlns:a16="http://schemas.microsoft.com/office/drawing/2014/main" id="{486A9026-8919-4848-A5D7-B2092CA982C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443801" y="2078691"/>
            <a:ext cx="3404382" cy="3254400"/>
          </a:xfrm>
          <a:prstGeom prst="rect">
            <a:avLst/>
          </a:prstGeom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14F5093-CF42-7643-AD8E-6AA77481DD83}"/>
              </a:ext>
            </a:extLst>
          </p:cNvPr>
          <p:cNvSpPr txBox="1">
            <a:spLocks/>
          </p:cNvSpPr>
          <p:nvPr/>
        </p:nvSpPr>
        <p:spPr>
          <a:xfrm>
            <a:off x="5688049" y="1254779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Verbs</a:t>
            </a:r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CCA291D7-F005-DF44-E2E9-32C405D2A86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306642" y="2100104"/>
            <a:ext cx="3404382" cy="3251350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FFAE19A-473C-04AF-02D3-953E9C71D347}"/>
              </a:ext>
            </a:extLst>
          </p:cNvPr>
          <p:cNvSpPr txBox="1">
            <a:spLocks/>
          </p:cNvSpPr>
          <p:nvPr/>
        </p:nvSpPr>
        <p:spPr>
          <a:xfrm>
            <a:off x="8413267" y="1221908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Nouns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41D8F3-C4E0-3314-F679-3C2BF65682DD}"/>
              </a:ext>
            </a:extLst>
          </p:cNvPr>
          <p:cNvSpPr txBox="1"/>
          <p:nvPr/>
        </p:nvSpPr>
        <p:spPr>
          <a:xfrm>
            <a:off x="9045526" y="6246055"/>
            <a:ext cx="277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Durrant</a:t>
            </a:r>
            <a:r>
              <a:rPr lang="en-US" dirty="0"/>
              <a:t> &amp; </a:t>
            </a:r>
            <a:r>
              <a:rPr lang="en-US" dirty="0" err="1"/>
              <a:t>Brenchley</a:t>
            </a:r>
            <a:r>
              <a:rPr lang="en-US" dirty="0"/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2860577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B26782-AF92-E64E-8481-4F65AE3B2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Clue: Mean Frequency in L1 English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C46BCC-BB8E-FA40-AFA0-EDD2A837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831" y="1459206"/>
            <a:ext cx="1568033" cy="582759"/>
          </a:xfrm>
        </p:spPr>
        <p:txBody>
          <a:bodyPr/>
          <a:lstStyle/>
          <a:p>
            <a:r>
              <a:rPr lang="en-US" dirty="0"/>
              <a:t>Adjectives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3C57CBA-062F-AB40-9C2C-B3C659AF6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123454" y="1236416"/>
            <a:ext cx="5183188" cy="823912"/>
          </a:xfrm>
        </p:spPr>
        <p:txBody>
          <a:bodyPr/>
          <a:lstStyle/>
          <a:p>
            <a:r>
              <a:rPr lang="en-US" dirty="0"/>
              <a:t>Adverbs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AB0A97A-3F45-F74E-9480-3D424F2CD58B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" y="2041965"/>
            <a:ext cx="3404382" cy="3220295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77ADD44-A75D-E744-BDCA-0FF13FDF7B0D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721901" y="2060328"/>
            <a:ext cx="3404382" cy="3251350"/>
          </a:xfrm>
          <a:prstGeom prst="rect">
            <a:avLst/>
          </a:prstGeom>
        </p:spPr>
      </p:pic>
      <p:pic>
        <p:nvPicPr>
          <p:cNvPr id="14" name="Content Placeholder 11">
            <a:extLst>
              <a:ext uri="{FF2B5EF4-FFF2-40B4-BE49-F238E27FC236}">
                <a16:creationId xmlns:a16="http://schemas.microsoft.com/office/drawing/2014/main" id="{486A9026-8919-4848-A5D7-B2092CA982C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443801" y="2078691"/>
            <a:ext cx="3404382" cy="3254400"/>
          </a:xfrm>
          <a:prstGeom prst="rect">
            <a:avLst/>
          </a:prstGeom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14F5093-CF42-7643-AD8E-6AA77481DD83}"/>
              </a:ext>
            </a:extLst>
          </p:cNvPr>
          <p:cNvSpPr txBox="1">
            <a:spLocks/>
          </p:cNvSpPr>
          <p:nvPr/>
        </p:nvSpPr>
        <p:spPr>
          <a:xfrm>
            <a:off x="5688049" y="1254779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Verbs</a:t>
            </a:r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CCA291D7-F005-DF44-E2E9-32C405D2A86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306642" y="2100104"/>
            <a:ext cx="3404382" cy="3251350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FFAE19A-473C-04AF-02D3-953E9C71D347}"/>
              </a:ext>
            </a:extLst>
          </p:cNvPr>
          <p:cNvSpPr txBox="1">
            <a:spLocks/>
          </p:cNvSpPr>
          <p:nvPr/>
        </p:nvSpPr>
        <p:spPr>
          <a:xfrm>
            <a:off x="8413267" y="1221908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Nouns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41D8F3-C4E0-3314-F679-3C2BF65682DD}"/>
              </a:ext>
            </a:extLst>
          </p:cNvPr>
          <p:cNvSpPr txBox="1"/>
          <p:nvPr/>
        </p:nvSpPr>
        <p:spPr>
          <a:xfrm>
            <a:off x="9045526" y="6246055"/>
            <a:ext cx="277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Durrant</a:t>
            </a:r>
            <a:r>
              <a:rPr lang="en-US" dirty="0"/>
              <a:t> &amp; </a:t>
            </a:r>
            <a:r>
              <a:rPr lang="en-US" dirty="0" err="1"/>
              <a:t>Brenchley</a:t>
            </a:r>
            <a:r>
              <a:rPr lang="en-US" dirty="0"/>
              <a:t>,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BB4414-25E2-3811-8CF1-F74FC59B4B7B}"/>
              </a:ext>
            </a:extLst>
          </p:cNvPr>
          <p:cNvSpPr txBox="1"/>
          <p:nvPr/>
        </p:nvSpPr>
        <p:spPr>
          <a:xfrm>
            <a:off x="1031733" y="5387375"/>
            <a:ext cx="1018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Can this help explain ambiguous findings for L2 children?</a:t>
            </a:r>
          </a:p>
        </p:txBody>
      </p:sp>
    </p:spTree>
    <p:extLst>
      <p:ext uri="{BB962C8B-B14F-4D97-AF65-F5344CB8AC3E}">
        <p14:creationId xmlns:p14="http://schemas.microsoft.com/office/powerpoint/2010/main" val="2174075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B431B-1F6E-4B9E-DF54-C4D713474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FD5B5-C5B3-C35D-8EFC-101B25988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1,811</a:t>
            </a:r>
            <a:r>
              <a:rPr lang="en-US" i="1" dirty="0"/>
              <a:t> </a:t>
            </a:r>
            <a:r>
              <a:rPr lang="en-US" dirty="0"/>
              <a:t>texts from 139 students in TRAWL corpus (</a:t>
            </a:r>
            <a:r>
              <a:rPr lang="en-US" dirty="0" err="1"/>
              <a:t>Dirdal</a:t>
            </a:r>
            <a:r>
              <a:rPr lang="en-US" dirty="0"/>
              <a:t> et al., 2022)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3931E2-818B-11A3-C06A-3EA7C5470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693329"/>
              </p:ext>
            </p:extLst>
          </p:nvPr>
        </p:nvGraphicFramePr>
        <p:xfrm>
          <a:off x="2047498" y="3274018"/>
          <a:ext cx="6966859" cy="2337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845">
                  <a:extLst>
                    <a:ext uri="{9D8B030D-6E8A-4147-A177-3AD203B41FA5}">
                      <a16:colId xmlns:a16="http://schemas.microsoft.com/office/drawing/2014/main" val="1659127274"/>
                    </a:ext>
                  </a:extLst>
                </a:gridCol>
                <a:gridCol w="1327442">
                  <a:extLst>
                    <a:ext uri="{9D8B030D-6E8A-4147-A177-3AD203B41FA5}">
                      <a16:colId xmlns:a16="http://schemas.microsoft.com/office/drawing/2014/main" val="218426854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3670501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33767961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68579273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261622162"/>
                    </a:ext>
                  </a:extLst>
                </a:gridCol>
              </a:tblGrid>
              <a:tr h="483433">
                <a:tc rowSpan="2">
                  <a:txBody>
                    <a:bodyPr/>
                    <a:lstStyle/>
                    <a:p>
                      <a:r>
                        <a:rPr lang="en-US" dirty="0"/>
                        <a:t>Group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Approx. ages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Texts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/>
                        <a:t>Lexical words per text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847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Mean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Min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Max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38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9526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7281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8663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3929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784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A3063-DFAC-1788-87DF-DFA60285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AC5C9-F268-2E88-9531-5B57AED656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Frequency data retrieved from COCA lists (Davies, 2018)</a:t>
            </a:r>
          </a:p>
          <a:p>
            <a:r>
              <a:rPr lang="en-US" dirty="0"/>
              <a:t>Log-transformed</a:t>
            </a:r>
          </a:p>
          <a:p>
            <a:r>
              <a:rPr lang="en-US" dirty="0"/>
              <a:t>Mean value for each text</a:t>
            </a:r>
          </a:p>
        </p:txBody>
      </p:sp>
      <p:pic>
        <p:nvPicPr>
          <p:cNvPr id="12" name="Content Placeholder 11" descr="A screenshot of a calculator&#10;&#10;Description automatically generated">
            <a:extLst>
              <a:ext uri="{FF2B5EF4-FFF2-40B4-BE49-F238E27FC236}">
                <a16:creationId xmlns:a16="http://schemas.microsoft.com/office/drawing/2014/main" id="{86FC2A6E-ABE0-1B17-7334-ED40BB68F0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19900" y="2394744"/>
            <a:ext cx="3886200" cy="3213100"/>
          </a:xfrm>
        </p:spPr>
      </p:pic>
    </p:spTree>
    <p:extLst>
      <p:ext uri="{BB962C8B-B14F-4D97-AF65-F5344CB8AC3E}">
        <p14:creationId xmlns:p14="http://schemas.microsoft.com/office/powerpoint/2010/main" val="2475658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C108-4C2D-0FAF-BDBD-003EC33D7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Mean Vocabulary Frequency in TRAWL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CAF66AA-6526-4B4D-4670-1689A03F8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3442" y="2141537"/>
            <a:ext cx="5445116" cy="4351338"/>
          </a:xfrm>
        </p:spPr>
      </p:pic>
    </p:spTree>
    <p:extLst>
      <p:ext uri="{BB962C8B-B14F-4D97-AF65-F5344CB8AC3E}">
        <p14:creationId xmlns:p14="http://schemas.microsoft.com/office/powerpoint/2010/main" val="3623661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C108-4C2D-0FAF-BDBD-003EC33D7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Mean Vocabulary in TRAWL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CAF66AA-6526-4B4D-4670-1689A03F8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3442" y="2141537"/>
            <a:ext cx="5445116" cy="4351338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5C6747D-5A39-731A-E5EE-762F43EA3419}"/>
              </a:ext>
            </a:extLst>
          </p:cNvPr>
          <p:cNvSpPr/>
          <p:nvPr/>
        </p:nvSpPr>
        <p:spPr>
          <a:xfrm>
            <a:off x="3766782" y="5336275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41298A9-E5FE-A117-517D-2F481F2C9D68}"/>
              </a:ext>
            </a:extLst>
          </p:cNvPr>
          <p:cNvSpPr/>
          <p:nvPr/>
        </p:nvSpPr>
        <p:spPr>
          <a:xfrm>
            <a:off x="5835470" y="4421875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F2D944E-D60E-B216-E322-2AAA8D0F943A}"/>
              </a:ext>
            </a:extLst>
          </p:cNvPr>
          <p:cNvSpPr/>
          <p:nvPr/>
        </p:nvSpPr>
        <p:spPr>
          <a:xfrm>
            <a:off x="6989758" y="521572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A38271-35E3-5F62-188B-842ACE233D78}"/>
              </a:ext>
            </a:extLst>
          </p:cNvPr>
          <p:cNvSpPr txBox="1"/>
          <p:nvPr/>
        </p:nvSpPr>
        <p:spPr>
          <a:xfrm>
            <a:off x="8818558" y="4652792"/>
            <a:ext cx="3216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Nouns at Years &amp; 11 are equally sophisticated?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Nouns at Year 10 are less sophisticated than both?</a:t>
            </a:r>
          </a:p>
        </p:txBody>
      </p:sp>
    </p:spTree>
    <p:extLst>
      <p:ext uri="{BB962C8B-B14F-4D97-AF65-F5344CB8AC3E}">
        <p14:creationId xmlns:p14="http://schemas.microsoft.com/office/powerpoint/2010/main" val="3198068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6ED10-EB8B-2AE7-6571-2E2A68DF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Means of means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50D141FF-F15A-463F-16D0-B9233B3B3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4635" y="2254067"/>
            <a:ext cx="5969000" cy="2133600"/>
          </a:xfrm>
        </p:spPr>
      </p:pic>
      <p:pic>
        <p:nvPicPr>
          <p:cNvPr id="4" name="Content Placeholder 11" descr="A screenshot of a calculator&#10;&#10;Description automatically generated">
            <a:extLst>
              <a:ext uri="{FF2B5EF4-FFF2-40B4-BE49-F238E27FC236}">
                <a16:creationId xmlns:a16="http://schemas.microsoft.com/office/drawing/2014/main" id="{4CA33974-9F8C-7C92-2956-C465093C2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54067"/>
            <a:ext cx="3886200" cy="3213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3C680E-8FCB-8B52-2272-3CCD9A777941}"/>
              </a:ext>
            </a:extLst>
          </p:cNvPr>
          <p:cNvSpPr txBox="1"/>
          <p:nvPr/>
        </p:nvSpPr>
        <p:spPr>
          <a:xfrm>
            <a:off x="3558745" y="6308209"/>
            <a:ext cx="160637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mean = 5.69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2A43D352-626D-F712-A8E4-CFE01181A0D9}"/>
              </a:ext>
            </a:extLst>
          </p:cNvPr>
          <p:cNvSpPr/>
          <p:nvPr/>
        </p:nvSpPr>
        <p:spPr>
          <a:xfrm>
            <a:off x="4180702" y="5573952"/>
            <a:ext cx="362465" cy="5752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77DA10-CD0D-1061-794D-89A59F16DCFB}"/>
              </a:ext>
            </a:extLst>
          </p:cNvPr>
          <p:cNvSpPr/>
          <p:nvPr/>
        </p:nvSpPr>
        <p:spPr>
          <a:xfrm>
            <a:off x="10775092" y="2594919"/>
            <a:ext cx="1000897" cy="50662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9A8170B8-9212-7618-994A-AC2C403D50DF}"/>
              </a:ext>
            </a:extLst>
          </p:cNvPr>
          <p:cNvSpPr/>
          <p:nvPr/>
        </p:nvSpPr>
        <p:spPr>
          <a:xfrm>
            <a:off x="10593859" y="5573952"/>
            <a:ext cx="362465" cy="5752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BB7C75-C8C9-DAC4-84E6-44B534AC6273}"/>
              </a:ext>
            </a:extLst>
          </p:cNvPr>
          <p:cNvSpPr txBox="1"/>
          <p:nvPr/>
        </p:nvSpPr>
        <p:spPr>
          <a:xfrm>
            <a:off x="9302580" y="6308209"/>
            <a:ext cx="288942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mean (Year 9 stories) = 5.54</a:t>
            </a:r>
          </a:p>
        </p:txBody>
      </p:sp>
    </p:spTree>
    <p:extLst>
      <p:ext uri="{BB962C8B-B14F-4D97-AF65-F5344CB8AC3E}">
        <p14:creationId xmlns:p14="http://schemas.microsoft.com/office/powerpoint/2010/main" val="1623568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D04A9-81F6-0F7D-6A42-A9C68019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Nouns in Year 8 vs. Year 10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7F26C9-79AD-F67C-38D5-44B522AF7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148" y="1825625"/>
            <a:ext cx="7357496" cy="4352400"/>
          </a:xfrm>
        </p:spPr>
      </p:pic>
    </p:spTree>
    <p:extLst>
      <p:ext uri="{BB962C8B-B14F-4D97-AF65-F5344CB8AC3E}">
        <p14:creationId xmlns:p14="http://schemas.microsoft.com/office/powerpoint/2010/main" val="119623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D04A9-81F6-0F7D-6A42-A9C68019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Nouns in Year 8 vs. Year 10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7F26C9-79AD-F67C-38D5-44B522AF7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148" y="1825625"/>
            <a:ext cx="7357496" cy="435240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6BAC9B1-AD7D-98DE-6D00-9182C4672A75}"/>
              </a:ext>
            </a:extLst>
          </p:cNvPr>
          <p:cNvSpPr/>
          <p:nvPr/>
        </p:nvSpPr>
        <p:spPr>
          <a:xfrm>
            <a:off x="5540991" y="4176216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2B3594-6DF2-00FD-9001-1FEA2AE1634A}"/>
              </a:ext>
            </a:extLst>
          </p:cNvPr>
          <p:cNvSpPr/>
          <p:nvPr/>
        </p:nvSpPr>
        <p:spPr>
          <a:xfrm>
            <a:off x="6782938" y="2388358"/>
            <a:ext cx="914400" cy="10406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C9858B-7061-4D03-0500-01927E25C4AF}"/>
              </a:ext>
            </a:extLst>
          </p:cNvPr>
          <p:cNvSpPr/>
          <p:nvPr/>
        </p:nvSpPr>
        <p:spPr>
          <a:xfrm>
            <a:off x="7822091" y="3331613"/>
            <a:ext cx="914400" cy="14443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79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096B-6868-CC4B-71CE-A069FA55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86C81-76C0-69B7-972A-3860E4F43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How does learner language change as they progress?</a:t>
            </a:r>
          </a:p>
          <a:p>
            <a:r>
              <a:rPr lang="en-US" dirty="0"/>
              <a:t>What distinguishes higher quality / proficiency writing from lower?</a:t>
            </a:r>
          </a:p>
        </p:txBody>
      </p:sp>
    </p:spTree>
    <p:extLst>
      <p:ext uri="{BB962C8B-B14F-4D97-AF65-F5344CB8AC3E}">
        <p14:creationId xmlns:p14="http://schemas.microsoft.com/office/powerpoint/2010/main" val="416644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D04A9-81F6-0F7D-6A42-A9C68019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Nouns in Year 8 vs. Year 10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7F26C9-79AD-F67C-38D5-44B522AF7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148" y="1825625"/>
            <a:ext cx="7357496" cy="435240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6BAC9B1-AD7D-98DE-6D00-9182C4672A75}"/>
              </a:ext>
            </a:extLst>
          </p:cNvPr>
          <p:cNvSpPr/>
          <p:nvPr/>
        </p:nvSpPr>
        <p:spPr>
          <a:xfrm>
            <a:off x="5540991" y="4176216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F1D13-8D32-66C4-E31C-06958FD59DD5}"/>
              </a:ext>
            </a:extLst>
          </p:cNvPr>
          <p:cNvSpPr txBox="1"/>
          <p:nvPr/>
        </p:nvSpPr>
        <p:spPr>
          <a:xfrm>
            <a:off x="4376928" y="3852672"/>
            <a:ext cx="141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homework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comic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pupil</a:t>
            </a:r>
          </a:p>
        </p:txBody>
      </p:sp>
    </p:spTree>
    <p:extLst>
      <p:ext uri="{BB962C8B-B14F-4D97-AF65-F5344CB8AC3E}">
        <p14:creationId xmlns:p14="http://schemas.microsoft.com/office/powerpoint/2010/main" val="1359361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A9565-6EAF-BB61-5098-E9BB77EF8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homework, comic, pupil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01C89-EDFE-9E1F-11CE-FCB6781F8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41% of tokens in the 1.5 – 2.7 frequency region</a:t>
            </a:r>
          </a:p>
          <a:p>
            <a:r>
              <a:rPr lang="en-US" dirty="0"/>
              <a:t>Strongly task-dependent; frequently repeated within texts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032E851-6210-23E0-3E06-5AE6BFC04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437543"/>
              </p:ext>
            </p:extLst>
          </p:nvPr>
        </p:nvGraphicFramePr>
        <p:xfrm>
          <a:off x="2376986" y="3801318"/>
          <a:ext cx="7438028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507">
                  <a:extLst>
                    <a:ext uri="{9D8B030D-6E8A-4147-A177-3AD203B41FA5}">
                      <a16:colId xmlns:a16="http://schemas.microsoft.com/office/drawing/2014/main" val="1279052411"/>
                    </a:ext>
                  </a:extLst>
                </a:gridCol>
                <a:gridCol w="1859507">
                  <a:extLst>
                    <a:ext uri="{9D8B030D-6E8A-4147-A177-3AD203B41FA5}">
                      <a16:colId xmlns:a16="http://schemas.microsoft.com/office/drawing/2014/main" val="1488208301"/>
                    </a:ext>
                  </a:extLst>
                </a:gridCol>
                <a:gridCol w="1859507">
                  <a:extLst>
                    <a:ext uri="{9D8B030D-6E8A-4147-A177-3AD203B41FA5}">
                      <a16:colId xmlns:a16="http://schemas.microsoft.com/office/drawing/2014/main" val="3948143551"/>
                    </a:ext>
                  </a:extLst>
                </a:gridCol>
                <a:gridCol w="1859507">
                  <a:extLst>
                    <a:ext uri="{9D8B030D-6E8A-4147-A177-3AD203B41FA5}">
                      <a16:colId xmlns:a16="http://schemas.microsoft.com/office/drawing/2014/main" val="1190069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lemma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mean reps. per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freq. / 1K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% in top 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378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homework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5200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comic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66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pupil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0664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888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FE4E4-F2C2-61A7-C483-0ED1E2708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B334B-0530-A266-58E7-9F7F02B7A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Task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GB" sz="240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read </a:t>
            </a:r>
            <a:r>
              <a:rPr lang="en-GB" sz="2400" b="1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comics</a:t>
            </a:r>
            <a:r>
              <a:rPr lang="en-GB" sz="240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Write a short text (approximately two paragraphs) about why you read </a:t>
            </a:r>
            <a:r>
              <a:rPr lang="en-GB" sz="2400" b="1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comics</a:t>
            </a:r>
            <a:r>
              <a:rPr lang="en-GB" sz="240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why you don’t. If you read </a:t>
            </a:r>
            <a:r>
              <a:rPr lang="en-GB" sz="2400" b="1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comics</a:t>
            </a:r>
            <a:r>
              <a:rPr lang="en-GB" sz="240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say something about what kind you like to read and why. If you don’t, write what you normally read.</a:t>
            </a:r>
            <a:endParaRPr lang="en-GB" sz="1800" b="1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b="1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 kern="0" dirty="0">
                <a:latin typeface="Calibri" panose="020F0502020204030204" pitchFamily="34" charset="0"/>
                <a:cs typeface="Times New Roman" panose="02020603050405020304" pitchFamily="18" charset="0"/>
              </a:rPr>
              <a:t>Excerpt from response:</a:t>
            </a:r>
            <a:r>
              <a:rPr lang="en-GB" b="1" i="1" kern="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GB" sz="240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don't read </a:t>
            </a:r>
            <a:r>
              <a:rPr lang="en-GB" sz="2400" b="1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comics</a:t>
            </a:r>
            <a:r>
              <a:rPr lang="en-GB" sz="240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 don't read </a:t>
            </a:r>
            <a:r>
              <a:rPr lang="en-GB" sz="2400" b="1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comics</a:t>
            </a:r>
            <a:r>
              <a:rPr lang="en-GB" sz="240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 don't find reading </a:t>
            </a:r>
            <a:r>
              <a:rPr lang="en-GB" sz="2400" b="1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comics</a:t>
            </a:r>
            <a:r>
              <a:rPr lang="en-GB" sz="240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exciting. I think </a:t>
            </a:r>
            <a:r>
              <a:rPr lang="en-GB" sz="2400" b="1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comics</a:t>
            </a:r>
            <a:r>
              <a:rPr lang="en-GB" sz="240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boring</a:t>
            </a:r>
            <a:r>
              <a:rPr lang="en-GB" sz="2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dirty="0">
                <a:effectLst/>
              </a:rPr>
              <a:t> </a:t>
            </a:r>
            <a:endParaRPr lang="en-GB" sz="2400" b="1" i="1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25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D04A9-81F6-0F7D-6A42-A9C68019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Nouns in Year 8 vs. Year 10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7F26C9-79AD-F67C-38D5-44B522AF7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148" y="1825625"/>
            <a:ext cx="7357496" cy="4352400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F2B3594-6DF2-00FD-9001-1FEA2AE1634A}"/>
              </a:ext>
            </a:extLst>
          </p:cNvPr>
          <p:cNvSpPr/>
          <p:nvPr/>
        </p:nvSpPr>
        <p:spPr>
          <a:xfrm>
            <a:off x="6782938" y="2388358"/>
            <a:ext cx="914400" cy="10406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C9858B-7061-4D03-0500-01927E25C4AF}"/>
              </a:ext>
            </a:extLst>
          </p:cNvPr>
          <p:cNvSpPr/>
          <p:nvPr/>
        </p:nvSpPr>
        <p:spPr>
          <a:xfrm>
            <a:off x="7822091" y="3279630"/>
            <a:ext cx="914400" cy="14443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45AFC4-2979-B92C-0234-6A02BD3061B3}"/>
              </a:ext>
            </a:extLst>
          </p:cNvPr>
          <p:cNvSpPr txBox="1"/>
          <p:nvPr/>
        </p:nvSpPr>
        <p:spPr>
          <a:xfrm>
            <a:off x="5368666" y="2253421"/>
            <a:ext cx="141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text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language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17B192-CE65-1602-975E-4402D1CF3D5F}"/>
              </a:ext>
            </a:extLst>
          </p:cNvPr>
          <p:cNvSpPr txBox="1"/>
          <p:nvPr/>
        </p:nvSpPr>
        <p:spPr>
          <a:xfrm>
            <a:off x="8319184" y="2683028"/>
            <a:ext cx="141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people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time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2B80E8-D938-07C6-5B61-A9166E0320CB}"/>
              </a:ext>
            </a:extLst>
          </p:cNvPr>
          <p:cNvSpPr txBox="1"/>
          <p:nvPr/>
        </p:nvSpPr>
        <p:spPr>
          <a:xfrm>
            <a:off x="6782938" y="4527692"/>
            <a:ext cx="141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life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world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1220528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324AF-8537-D522-C6D6-85D2293BD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678BF7-77E9-44E3-4952-4E2EFF78F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065599"/>
              </p:ext>
            </p:extLst>
          </p:nvPr>
        </p:nvGraphicFramePr>
        <p:xfrm>
          <a:off x="158221" y="221248"/>
          <a:ext cx="5624015" cy="6479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838">
                  <a:extLst>
                    <a:ext uri="{9D8B030D-6E8A-4147-A177-3AD203B41FA5}">
                      <a16:colId xmlns:a16="http://schemas.microsoft.com/office/drawing/2014/main" val="1279052411"/>
                    </a:ext>
                  </a:extLst>
                </a:gridCol>
                <a:gridCol w="1358153">
                  <a:extLst>
                    <a:ext uri="{9D8B030D-6E8A-4147-A177-3AD203B41FA5}">
                      <a16:colId xmlns:a16="http://schemas.microsoft.com/office/drawing/2014/main" val="1488208301"/>
                    </a:ext>
                  </a:extLst>
                </a:gridCol>
                <a:gridCol w="1237129">
                  <a:extLst>
                    <a:ext uri="{9D8B030D-6E8A-4147-A177-3AD203B41FA5}">
                      <a16:colId xmlns:a16="http://schemas.microsoft.com/office/drawing/2014/main" val="3948143551"/>
                    </a:ext>
                  </a:extLst>
                </a:gridCol>
                <a:gridCol w="1169895">
                  <a:extLst>
                    <a:ext uri="{9D8B030D-6E8A-4147-A177-3AD203B41FA5}">
                      <a16:colId xmlns:a16="http://schemas.microsoft.com/office/drawing/2014/main" val="1190069585"/>
                    </a:ext>
                  </a:extLst>
                </a:gridCol>
              </a:tblGrid>
              <a:tr h="1124304">
                <a:tc>
                  <a:txBody>
                    <a:bodyPr/>
                    <a:lstStyle/>
                    <a:p>
                      <a:r>
                        <a:rPr lang="en-US" sz="2400" dirty="0"/>
                        <a:t>lemma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mean reps. per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freq. / 1K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% in top 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378400"/>
                  </a:ext>
                </a:extLst>
              </a:tr>
              <a:tr h="506631">
                <a:tc>
                  <a:txBody>
                    <a:bodyPr/>
                    <a:lstStyle/>
                    <a:p>
                      <a:r>
                        <a:rPr lang="en-GB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7.12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7056831"/>
                  </a:ext>
                </a:extLst>
              </a:tr>
              <a:tr h="506631">
                <a:tc>
                  <a:txBody>
                    <a:bodyPr/>
                    <a:lstStyle/>
                    <a:p>
                      <a:r>
                        <a:rPr lang="en-GB" sz="24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language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5.74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13.99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1821881"/>
                  </a:ext>
                </a:extLst>
              </a:tr>
              <a:tr h="506631">
                <a:tc>
                  <a:txBody>
                    <a:bodyPr/>
                    <a:lstStyle/>
                    <a:p>
                      <a:r>
                        <a:rPr lang="en-GB" sz="24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4.22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2349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526480"/>
                  </a:ext>
                </a:extLst>
              </a:tr>
              <a:tr h="506631">
                <a:tc>
                  <a:txBody>
                    <a:bodyPr/>
                    <a:lstStyle/>
                    <a:p>
                      <a:r>
                        <a:rPr lang="en-GB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life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2.96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7.79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2654882"/>
                  </a:ext>
                </a:extLst>
              </a:tr>
              <a:tr h="506631">
                <a:tc>
                  <a:txBody>
                    <a:bodyPr/>
                    <a:lstStyle/>
                    <a:p>
                      <a:r>
                        <a:rPr lang="en-GB" sz="24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world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2.22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6.17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7675253"/>
                  </a:ext>
                </a:extLst>
              </a:tr>
              <a:tr h="506631">
                <a:tc>
                  <a:txBody>
                    <a:bodyPr/>
                    <a:lstStyle/>
                    <a:p>
                      <a:r>
                        <a:rPr lang="en-GB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2.15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5.75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1127801"/>
                  </a:ext>
                </a:extLst>
              </a:tr>
              <a:tr h="104426">
                <a:tc>
                  <a:txBody>
                    <a:bodyPr/>
                    <a:lstStyle/>
                    <a:p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617042"/>
                  </a:ext>
                </a:extLst>
              </a:tr>
              <a:tr h="506631">
                <a:tc>
                  <a:txBody>
                    <a:bodyPr/>
                    <a:lstStyle/>
                    <a:p>
                      <a:r>
                        <a:rPr lang="en-GB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people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4.16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8388991"/>
                  </a:ext>
                </a:extLst>
              </a:tr>
              <a:tr h="506631">
                <a:tc>
                  <a:txBody>
                    <a:bodyPr/>
                    <a:lstStyle/>
                    <a:p>
                      <a:r>
                        <a:rPr lang="en-GB" sz="24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1.87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5.20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9875767"/>
                  </a:ext>
                </a:extLst>
              </a:tr>
              <a:tr h="506631">
                <a:tc>
                  <a:txBody>
                    <a:bodyPr/>
                    <a:lstStyle/>
                    <a:p>
                      <a:r>
                        <a:rPr lang="en-GB" sz="24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1.83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4.63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705434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C08E1A-CEE3-C482-BDC1-5F1FA0880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284955"/>
              </p:ext>
            </p:extLst>
          </p:nvPr>
        </p:nvGraphicFramePr>
        <p:xfrm>
          <a:off x="6225988" y="2604529"/>
          <a:ext cx="5807791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695">
                  <a:extLst>
                    <a:ext uri="{9D8B030D-6E8A-4147-A177-3AD203B41FA5}">
                      <a16:colId xmlns:a16="http://schemas.microsoft.com/office/drawing/2014/main" val="1279052411"/>
                    </a:ext>
                  </a:extLst>
                </a:gridCol>
                <a:gridCol w="1761565">
                  <a:extLst>
                    <a:ext uri="{9D8B030D-6E8A-4147-A177-3AD203B41FA5}">
                      <a16:colId xmlns:a16="http://schemas.microsoft.com/office/drawing/2014/main" val="1488208301"/>
                    </a:ext>
                  </a:extLst>
                </a:gridCol>
                <a:gridCol w="1278095">
                  <a:extLst>
                    <a:ext uri="{9D8B030D-6E8A-4147-A177-3AD203B41FA5}">
                      <a16:colId xmlns:a16="http://schemas.microsoft.com/office/drawing/2014/main" val="3948143551"/>
                    </a:ext>
                  </a:extLst>
                </a:gridCol>
                <a:gridCol w="912436">
                  <a:extLst>
                    <a:ext uri="{9D8B030D-6E8A-4147-A177-3AD203B41FA5}">
                      <a16:colId xmlns:a16="http://schemas.microsoft.com/office/drawing/2014/main" val="1190069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lemma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mean reps. per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freq. / 1K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% in top 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378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homework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5200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comic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66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pupil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0664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986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5B3FD-88A6-938F-6E5D-2132BF8EE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Interim conclusion:</a:t>
            </a:r>
            <a:br>
              <a:rPr lang="en-US" dirty="0"/>
            </a:br>
            <a:r>
              <a:rPr lang="en-US" dirty="0"/>
              <a:t>Why is Year 8 frequency lower than Year 10?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73E48-49B4-9E85-4B76-04109B2E3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Year 8 children frequently repeat topic nouns for cohesion</a:t>
            </a:r>
          </a:p>
          <a:p>
            <a:r>
              <a:rPr lang="en-US" dirty="0"/>
              <a:t>Year 10 children use more general nouns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55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3F11B-D286-631C-BAF1-91A163B5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Year 11?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C40D9-F030-5518-5DBA-9A7EB2986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816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3F11B-D286-631C-BAF1-91A163B5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Year 11?</a:t>
            </a:r>
          </a:p>
        </p:txBody>
      </p:sp>
      <p:pic>
        <p:nvPicPr>
          <p:cNvPr id="5" name="Content Placeholder 4" descr="A graph showing a number of different colored lines&#10;&#10;Description automatically generated">
            <a:extLst>
              <a:ext uri="{FF2B5EF4-FFF2-40B4-BE49-F238E27FC236}">
                <a16:creationId xmlns:a16="http://schemas.microsoft.com/office/drawing/2014/main" id="{C14F24D6-C905-EBA0-1313-345316C8A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148" y="1825625"/>
            <a:ext cx="7357496" cy="4352400"/>
          </a:xfrm>
        </p:spPr>
      </p:pic>
    </p:spTree>
    <p:extLst>
      <p:ext uri="{BB962C8B-B14F-4D97-AF65-F5344CB8AC3E}">
        <p14:creationId xmlns:p14="http://schemas.microsoft.com/office/powerpoint/2010/main" val="2465252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3F11B-D286-631C-BAF1-91A163B5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Year 11?</a:t>
            </a:r>
          </a:p>
        </p:txBody>
      </p:sp>
      <p:pic>
        <p:nvPicPr>
          <p:cNvPr id="5" name="Content Placeholder 4" descr="A graph showing a number of different colored lines&#10;&#10;Description automatically generated">
            <a:extLst>
              <a:ext uri="{FF2B5EF4-FFF2-40B4-BE49-F238E27FC236}">
                <a16:creationId xmlns:a16="http://schemas.microsoft.com/office/drawing/2014/main" id="{C14F24D6-C905-EBA0-1313-345316C8A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148" y="1825625"/>
            <a:ext cx="7357496" cy="4352400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9AC5AA7-A91D-F92D-9065-C38D12B23379}"/>
              </a:ext>
            </a:extLst>
          </p:cNvPr>
          <p:cNvSpPr/>
          <p:nvPr/>
        </p:nvSpPr>
        <p:spPr>
          <a:xfrm>
            <a:off x="6384757" y="1872160"/>
            <a:ext cx="2053389" cy="17854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E75FE0-8511-9989-140F-232A42912E9A}"/>
              </a:ext>
            </a:extLst>
          </p:cNvPr>
          <p:cNvSpPr/>
          <p:nvPr/>
        </p:nvSpPr>
        <p:spPr>
          <a:xfrm>
            <a:off x="3859306" y="5230906"/>
            <a:ext cx="791252" cy="7040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9ABE07-3132-CFB6-C946-6592BA733ED0}"/>
              </a:ext>
            </a:extLst>
          </p:cNvPr>
          <p:cNvSpPr/>
          <p:nvPr/>
        </p:nvSpPr>
        <p:spPr>
          <a:xfrm>
            <a:off x="7799294" y="3429000"/>
            <a:ext cx="981635" cy="13312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969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3F11B-D286-631C-BAF1-91A163B5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Year 11?</a:t>
            </a:r>
          </a:p>
        </p:txBody>
      </p:sp>
      <p:pic>
        <p:nvPicPr>
          <p:cNvPr id="5" name="Content Placeholder 4" descr="A graph showing a number of different colored lines&#10;&#10;Description automatically generated">
            <a:extLst>
              <a:ext uri="{FF2B5EF4-FFF2-40B4-BE49-F238E27FC236}">
                <a16:creationId xmlns:a16="http://schemas.microsoft.com/office/drawing/2014/main" id="{C14F24D6-C905-EBA0-1313-345316C8A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149" y="1825625"/>
            <a:ext cx="7355701" cy="4351338"/>
          </a:xfr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9E75FE0-8511-9989-140F-232A42912E9A}"/>
              </a:ext>
            </a:extLst>
          </p:cNvPr>
          <p:cNvSpPr/>
          <p:nvPr/>
        </p:nvSpPr>
        <p:spPr>
          <a:xfrm>
            <a:off x="3859306" y="5230906"/>
            <a:ext cx="791252" cy="7040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35DC3E-B247-E450-09C2-10956701BB90}"/>
              </a:ext>
            </a:extLst>
          </p:cNvPr>
          <p:cNvSpPr txBox="1"/>
          <p:nvPr/>
        </p:nvSpPr>
        <p:spPr>
          <a:xfrm>
            <a:off x="2708479" y="4527194"/>
            <a:ext cx="141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workhouse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armada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lingua</a:t>
            </a:r>
          </a:p>
        </p:txBody>
      </p:sp>
    </p:spTree>
    <p:extLst>
      <p:ext uri="{BB962C8B-B14F-4D97-AF65-F5344CB8AC3E}">
        <p14:creationId xmlns:p14="http://schemas.microsoft.com/office/powerpoint/2010/main" val="295885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9F327-4D98-0314-E62E-0631749EF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that we can (for instance!)…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E454-D6D4-5F4E-6436-F4768A2D7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Understand the dynamics of language development: </a:t>
            </a:r>
          </a:p>
          <a:p>
            <a:pPr lvl="1"/>
            <a:r>
              <a:rPr lang="en-US" dirty="0"/>
              <a:t>What changes? When? Under what conditions?</a:t>
            </a:r>
          </a:p>
          <a:p>
            <a:r>
              <a:rPr lang="en-US" dirty="0"/>
              <a:t>Compare development across contexts</a:t>
            </a:r>
          </a:p>
          <a:p>
            <a:r>
              <a:rPr lang="en-US" dirty="0"/>
              <a:t>Understand what challenges learners are likely to face</a:t>
            </a:r>
          </a:p>
          <a:p>
            <a:r>
              <a:rPr lang="en-US" dirty="0"/>
              <a:t>Articulate what </a:t>
            </a:r>
            <a:r>
              <a:rPr lang="en-US" i="1" dirty="0"/>
              <a:t>good</a:t>
            </a:r>
            <a:r>
              <a:rPr lang="en-US" dirty="0"/>
              <a:t> written language 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1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46FD4-C8C3-AFF5-0550-BC94B1C3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11 low frequency mini-peak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B75E0-F3E7-0185-3356-A3950B8BC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0.3– 1 occurrences / million words</a:t>
            </a:r>
          </a:p>
          <a:p>
            <a:r>
              <a:rPr lang="en-US" dirty="0"/>
              <a:t>20-35K lemma bands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D3400C-6B32-9871-40E1-7B40107AC215}"/>
              </a:ext>
            </a:extLst>
          </p:cNvPr>
          <p:cNvGraphicFramePr>
            <a:graphicFrameLocks noGrp="1"/>
          </p:cNvGraphicFramePr>
          <p:nvPr/>
        </p:nvGraphicFramePr>
        <p:xfrm>
          <a:off x="2376986" y="3801318"/>
          <a:ext cx="7438028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507">
                  <a:extLst>
                    <a:ext uri="{9D8B030D-6E8A-4147-A177-3AD203B41FA5}">
                      <a16:colId xmlns:a16="http://schemas.microsoft.com/office/drawing/2014/main" val="1279052411"/>
                    </a:ext>
                  </a:extLst>
                </a:gridCol>
                <a:gridCol w="1859507">
                  <a:extLst>
                    <a:ext uri="{9D8B030D-6E8A-4147-A177-3AD203B41FA5}">
                      <a16:colId xmlns:a16="http://schemas.microsoft.com/office/drawing/2014/main" val="1488208301"/>
                    </a:ext>
                  </a:extLst>
                </a:gridCol>
                <a:gridCol w="1859507">
                  <a:extLst>
                    <a:ext uri="{9D8B030D-6E8A-4147-A177-3AD203B41FA5}">
                      <a16:colId xmlns:a16="http://schemas.microsoft.com/office/drawing/2014/main" val="3948143551"/>
                    </a:ext>
                  </a:extLst>
                </a:gridCol>
                <a:gridCol w="1859507">
                  <a:extLst>
                    <a:ext uri="{9D8B030D-6E8A-4147-A177-3AD203B41FA5}">
                      <a16:colId xmlns:a16="http://schemas.microsoft.com/office/drawing/2014/main" val="1190069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lemma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mean reps. per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freq. / 1K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% in top task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378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workhouse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8.24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75200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armada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3.76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166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lingua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90664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6381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3F11B-D286-631C-BAF1-91A163B5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Year 11?</a:t>
            </a:r>
          </a:p>
        </p:txBody>
      </p:sp>
      <p:pic>
        <p:nvPicPr>
          <p:cNvPr id="5" name="Content Placeholder 4" descr="A graph showing a number of different colored lines&#10;&#10;Description automatically generated">
            <a:extLst>
              <a:ext uri="{FF2B5EF4-FFF2-40B4-BE49-F238E27FC236}">
                <a16:creationId xmlns:a16="http://schemas.microsoft.com/office/drawing/2014/main" id="{C14F24D6-C905-EBA0-1313-345316C8A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148" y="1825625"/>
            <a:ext cx="7357496" cy="435240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0874978-2209-E31A-156C-D686494E4A0A}"/>
              </a:ext>
            </a:extLst>
          </p:cNvPr>
          <p:cNvSpPr/>
          <p:nvPr/>
        </p:nvSpPr>
        <p:spPr>
          <a:xfrm>
            <a:off x="7799294" y="3429000"/>
            <a:ext cx="981635" cy="13312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EE03AC-CEB2-F4DF-3067-3B44EB2613CC}"/>
              </a:ext>
            </a:extLst>
          </p:cNvPr>
          <p:cNvSpPr txBox="1"/>
          <p:nvPr/>
        </p:nvSpPr>
        <p:spPr>
          <a:xfrm>
            <a:off x="8319184" y="2683028"/>
            <a:ext cx="141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people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time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year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4E3991-5893-B190-0DF9-1DE52332F00F}"/>
              </a:ext>
            </a:extLst>
          </p:cNvPr>
          <p:cNvSpPr txBox="1"/>
          <p:nvPr/>
        </p:nvSpPr>
        <p:spPr>
          <a:xfrm>
            <a:off x="6782938" y="4527692"/>
            <a:ext cx="141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life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world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16527684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3F11B-D286-631C-BAF1-91A163B5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 key differences?</a:t>
            </a:r>
          </a:p>
        </p:txBody>
      </p:sp>
      <p:pic>
        <p:nvPicPr>
          <p:cNvPr id="5" name="Content Placeholder 4" descr="A graph showing a number of different colored lines&#10;&#10;Description automatically generated">
            <a:extLst>
              <a:ext uri="{FF2B5EF4-FFF2-40B4-BE49-F238E27FC236}">
                <a16:creationId xmlns:a16="http://schemas.microsoft.com/office/drawing/2014/main" id="{C14F24D6-C905-EBA0-1313-345316C8A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149" y="1825625"/>
            <a:ext cx="7355701" cy="4351338"/>
          </a:xfr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6490102-EED2-5AE6-52EF-6125D1B7F87B}"/>
              </a:ext>
            </a:extLst>
          </p:cNvPr>
          <p:cNvSpPr/>
          <p:nvPr/>
        </p:nvSpPr>
        <p:spPr>
          <a:xfrm>
            <a:off x="6384757" y="1872160"/>
            <a:ext cx="2053389" cy="17854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172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3F11B-D286-631C-BAF1-91A163B5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 key differences?</a:t>
            </a:r>
          </a:p>
        </p:txBody>
      </p:sp>
      <p:pic>
        <p:nvPicPr>
          <p:cNvPr id="5" name="Content Placeholder 4" descr="A graph showing a number of different colored lines&#10;&#10;Description automatically generated">
            <a:extLst>
              <a:ext uri="{FF2B5EF4-FFF2-40B4-BE49-F238E27FC236}">
                <a16:creationId xmlns:a16="http://schemas.microsoft.com/office/drawing/2014/main" id="{C14F24D6-C905-EBA0-1313-345316C8A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149" y="1825625"/>
            <a:ext cx="7355701" cy="4351338"/>
          </a:xfr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6490102-EED2-5AE6-52EF-6125D1B7F87B}"/>
              </a:ext>
            </a:extLst>
          </p:cNvPr>
          <p:cNvSpPr/>
          <p:nvPr/>
        </p:nvSpPr>
        <p:spPr>
          <a:xfrm>
            <a:off x="6384757" y="1872160"/>
            <a:ext cx="2053389" cy="17854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28340A6-37B9-7B8A-38E0-0CC0A5D7C23E}"/>
              </a:ext>
            </a:extLst>
          </p:cNvPr>
          <p:cNvCxnSpPr>
            <a:cxnSpLocks/>
          </p:cNvCxnSpPr>
          <p:nvPr/>
        </p:nvCxnSpPr>
        <p:spPr>
          <a:xfrm flipH="1">
            <a:off x="7932263" y="1855627"/>
            <a:ext cx="1161633" cy="3355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85FD39F-7E44-E8AC-348A-A5975134FDE6}"/>
              </a:ext>
            </a:extLst>
          </p:cNvPr>
          <p:cNvSpPr txBox="1"/>
          <p:nvPr/>
        </p:nvSpPr>
        <p:spPr>
          <a:xfrm>
            <a:off x="9182622" y="1532462"/>
            <a:ext cx="263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&gt; 2/3 of noun tokens</a:t>
            </a:r>
          </a:p>
        </p:txBody>
      </p:sp>
    </p:spTree>
    <p:extLst>
      <p:ext uri="{BB962C8B-B14F-4D97-AF65-F5344CB8AC3E}">
        <p14:creationId xmlns:p14="http://schemas.microsoft.com/office/powerpoint/2010/main" val="18575785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3F11B-D286-631C-BAF1-91A163B5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 key differences?</a:t>
            </a:r>
          </a:p>
        </p:txBody>
      </p:sp>
      <p:pic>
        <p:nvPicPr>
          <p:cNvPr id="5" name="Content Placeholder 4" descr="A graph showing a number of different colored lines&#10;&#10;Description automatically generated">
            <a:extLst>
              <a:ext uri="{FF2B5EF4-FFF2-40B4-BE49-F238E27FC236}">
                <a16:creationId xmlns:a16="http://schemas.microsoft.com/office/drawing/2014/main" id="{C14F24D6-C905-EBA0-1313-345316C8A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149" y="1825625"/>
            <a:ext cx="7355701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E4D70B-92EC-9902-BAC6-7FFE51818204}"/>
              </a:ext>
            </a:extLst>
          </p:cNvPr>
          <p:cNvSpPr txBox="1"/>
          <p:nvPr/>
        </p:nvSpPr>
        <p:spPr>
          <a:xfrm>
            <a:off x="3465533" y="1818785"/>
            <a:ext cx="26304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aprox</a:t>
            </a:r>
            <a:r>
              <a:rPr lang="en-US" dirty="0">
                <a:solidFill>
                  <a:srgbClr val="FF0000"/>
                </a:solidFill>
              </a:rPr>
              <a:t>. 550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most frequent lemma in COCA: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text; language; example;</a:t>
            </a:r>
          </a:p>
          <a:p>
            <a:r>
              <a:rPr lang="en-US" i="1" dirty="0">
                <a:solidFill>
                  <a:srgbClr val="FF0000"/>
                </a:solidFill>
              </a:rPr>
              <a:t>dream; character; film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D1255F-A6BE-EE12-5045-DAF22E27FF36}"/>
              </a:ext>
            </a:extLst>
          </p:cNvPr>
          <p:cNvCxnSpPr>
            <a:cxnSpLocks/>
          </p:cNvCxnSpPr>
          <p:nvPr/>
        </p:nvCxnSpPr>
        <p:spPr>
          <a:xfrm>
            <a:off x="5887233" y="2141950"/>
            <a:ext cx="1127342" cy="2379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7EA7D02-2953-95E0-8747-1BDDC7C25D3F}"/>
              </a:ext>
            </a:extLst>
          </p:cNvPr>
          <p:cNvSpPr txBox="1"/>
          <p:nvPr/>
        </p:nvSpPr>
        <p:spPr>
          <a:xfrm>
            <a:off x="9182622" y="1532462"/>
            <a:ext cx="26304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aprox</a:t>
            </a:r>
            <a:r>
              <a:rPr lang="en-US" dirty="0">
                <a:solidFill>
                  <a:srgbClr val="FF0000"/>
                </a:solidFill>
              </a:rPr>
              <a:t>. 150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most frequent lemma in COCA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friend; person; game;</a:t>
            </a:r>
          </a:p>
          <a:p>
            <a:r>
              <a:rPr lang="en-US" i="1" dirty="0">
                <a:solidFill>
                  <a:srgbClr val="FF0000"/>
                </a:solidFill>
              </a:rPr>
              <a:t>girl; reason; music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8C56BD-1637-7683-BD61-D0950ED0524E}"/>
              </a:ext>
            </a:extLst>
          </p:cNvPr>
          <p:cNvCxnSpPr>
            <a:cxnSpLocks/>
          </p:cNvCxnSpPr>
          <p:nvPr/>
        </p:nvCxnSpPr>
        <p:spPr>
          <a:xfrm flipH="1">
            <a:off x="7932263" y="1855627"/>
            <a:ext cx="1161633" cy="3355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46490102-EED2-5AE6-52EF-6125D1B7F87B}"/>
              </a:ext>
            </a:extLst>
          </p:cNvPr>
          <p:cNvSpPr/>
          <p:nvPr/>
        </p:nvSpPr>
        <p:spPr>
          <a:xfrm>
            <a:off x="6384757" y="1872160"/>
            <a:ext cx="2053389" cy="17854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736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ACACF-DD6B-B3D6-0DD0-7FE6DC3B5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DD51F-9666-AB4F-E858-AD574CEB7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 child writing, overall vocabulary frequency is not reliably negatively correlated with development</a:t>
            </a:r>
          </a:p>
          <a:p>
            <a:r>
              <a:rPr lang="en-US" dirty="0"/>
              <a:t>Before mid-adolescence, nouns show the </a:t>
            </a:r>
            <a:r>
              <a:rPr lang="en-US" i="1" dirty="0"/>
              <a:t>opposite</a:t>
            </a:r>
            <a:r>
              <a:rPr lang="en-US" dirty="0"/>
              <a:t> correlation</a:t>
            </a:r>
          </a:p>
          <a:p>
            <a:r>
              <a:rPr lang="en-US" dirty="0"/>
              <a:t>…because younger children repeat low-frequency topic nouns intensively to maintain cohesion. This decreases with age.</a:t>
            </a:r>
          </a:p>
          <a:p>
            <a:r>
              <a:rPr lang="en-US" dirty="0"/>
              <a:t>After mid-adolescence, this process is complete and frequency decreases as more low-frequency nouns are used</a:t>
            </a:r>
          </a:p>
          <a:p>
            <a:r>
              <a:rPr lang="en-US" dirty="0"/>
              <a:t>This is mostly due to a relatively minor shift in mode frequency</a:t>
            </a:r>
          </a:p>
        </p:txBody>
      </p:sp>
    </p:spTree>
    <p:extLst>
      <p:ext uri="{BB962C8B-B14F-4D97-AF65-F5344CB8AC3E}">
        <p14:creationId xmlns:p14="http://schemas.microsoft.com/office/powerpoint/2010/main" val="349764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E4C20-2937-CACE-1C70-ADFFE1DBF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Methodological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8E1CA-AEC4-7AB5-9957-5A3A8B8A2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For child language, </a:t>
            </a:r>
            <a:r>
              <a:rPr lang="en-US" i="1" dirty="0"/>
              <a:t>overall word frequency </a:t>
            </a:r>
            <a:r>
              <a:rPr lang="en-US" dirty="0"/>
              <a:t>is too broad.</a:t>
            </a:r>
          </a:p>
          <a:p>
            <a:r>
              <a:rPr lang="en-US" dirty="0"/>
              <a:t>Mean frequency is influenced by things other than sophistication of individual words (e.g., cohesion, repetition)</a:t>
            </a:r>
          </a:p>
          <a:p>
            <a:r>
              <a:rPr lang="en-US" dirty="0"/>
              <a:t>…and can disguise very different profiles (cf., </a:t>
            </a:r>
            <a:r>
              <a:rPr lang="en-US" dirty="0" err="1"/>
              <a:t>Eguchi</a:t>
            </a:r>
            <a:r>
              <a:rPr lang="en-US" dirty="0"/>
              <a:t> &amp; Kyle, 2023)</a:t>
            </a:r>
          </a:p>
          <a:p>
            <a:r>
              <a:rPr lang="en-US" dirty="0"/>
              <a:t>Mean frequency ≠ sophistication</a:t>
            </a:r>
          </a:p>
          <a:p>
            <a:r>
              <a:rPr lang="en-US" dirty="0"/>
              <a:t>…but can be a useful way of flagging potential patterns of interest.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60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CC959-5014-A845-8048-4227FCD9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75531-2C52-AA84-9378-D85F3E63E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Banerjee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it-IT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., Franceschina, </a:t>
            </a:r>
            <a:r>
              <a:rPr lang="it-IT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., &amp; Smith, A. M. (2007).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Documenting features of written language production typical at different IELTS band score levels.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IELTS Research Reports, 7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1-69. </a:t>
            </a:r>
          </a:p>
          <a:p>
            <a:pPr marL="0" indent="0">
              <a:buNone/>
            </a:pP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Bestgen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Y. (2017). Beyond single-word measures: L2 writing assessment, lexical richness and formulaic competence.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System, 69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65-78. </a:t>
            </a:r>
          </a:p>
          <a:p>
            <a:pPr marL="0" indent="0"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Crossley, S. A., &amp; McNamara, D. (2012). Predicting second language writing proficiency: The roles of cohesion and linguistic sophistication.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Research in Reading, 35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(2), 115-135. </a:t>
            </a:r>
          </a:p>
          <a:p>
            <a:pPr marL="0" indent="0"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Crossley, S. A.,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Salsbury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T., &amp; McNamara, D. (2011). Predicting the proficiency level of language learners using lexical indices.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Language Testing, 29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(2), 243-263. </a:t>
            </a:r>
          </a:p>
          <a:p>
            <a:pPr marL="0" indent="0"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Crossley, S. A., Weston, J. L., McLain Sullivan, S. T., &amp; McNamara, D. S. (2011). The Development of Writing Proficiency as a Function of Grade Level: A Linguistic Analysis.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Written Communication, 28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(3), 282-311.</a:t>
            </a:r>
          </a:p>
          <a:p>
            <a:pPr marL="0" indent="0"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Douglas, S. R. (2015). The relationship between lexical frequency profiling measures and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rater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judgements of spoken and written general English language proficiency on the CELPIP-General Test.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TESL Canada Journal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(Special Issue 9), 43-64.</a:t>
            </a:r>
          </a:p>
          <a:p>
            <a:pPr marL="0" indent="0">
              <a:buNone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23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35C5E-A17E-DC03-C14F-9D378506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CD201-14A1-AFB1-3533-B382DEBC4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Durrant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P., &amp;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Brenchley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 (2019). Development of vocabulary sophistication across genres in English children's writing.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Reading and Writing, 32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(8), 1927-1953.</a:t>
            </a:r>
          </a:p>
          <a:p>
            <a:pPr marL="0" indent="0">
              <a:buNone/>
            </a:pPr>
            <a:r>
              <a:rPr lang="en-US" sz="1800" kern="1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Durrant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P.,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Brenchley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M., &amp; McCallum, L. (2021). 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Understanding development and proficiency in writing: quantitative corpus linguistic approaches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Cambridge: Cambridge University Press.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Eguchi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M., &amp; Kyle, K. (2023). L2 collocation profiles and their relationship with vocabulary proficiency: A learner corpus approach. 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Second Language Writing, 60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Finn, P. J. (1977). Computer-aided description of mature word choices in writing. In C. R. Cooper &amp; L. Odell (Eds.), </a:t>
            </a:r>
            <a:r>
              <a:rPr lang="en-US" sz="1800" i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Evaluating writing: Describing, Measuring, Judging</a:t>
            </a: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(pp. 69-89). Urbana, Illinois: National Council of Teachers of English. </a:t>
            </a:r>
            <a:endParaRPr lang="en-GB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Green, C. (2012). A computational investigation of cohesion and lexical network density in L2 writing.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English Language Teaching, 5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(8), 57-69.</a:t>
            </a:r>
          </a:p>
          <a:p>
            <a:pPr marL="0" indent="0">
              <a:buNone/>
            </a:pP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Grobe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C. (1981). Syntactic maturity, mechanics, and vocabulary as predictors of quality ratings.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Research in the Teaching of English, 15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(1), 75-85. doi:10.2307/40170871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111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E71B8-4BDD-57E9-4735-92DD5A679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EE94D-7826-7855-1A8F-06E29242E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Guo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L., </a:t>
            </a:r>
            <a:r>
              <a:rPr lang="it-IT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Crossley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S. A., &amp; McNamara, D. (2013).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Predicting human judgments of essay quality in both integrated and independent second language writing samples: A comparison study.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Assessing Writing, 18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218-238.</a:t>
            </a:r>
          </a:p>
          <a:p>
            <a:pPr marL="0" indent="0">
              <a:buNone/>
            </a:pP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Hammou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B. A.,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Larouz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M., &amp;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Fagroud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 (2021). Word frequency, Range and Lexical diversity: Picking out Changes in Lexical Proficiency among University Learners in an EFL Context.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International Journal of Linguistics and Translation Studies, 2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(2), 22-38.</a:t>
            </a:r>
          </a:p>
          <a:p>
            <a:pPr marL="0" indent="0">
              <a:buNone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Hashimoto, B. J., &amp; Egbert, J. (2019). More than frequency? Exploring predictors of word difficulty for second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langauge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learners. 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Language Learning, 69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(4), 839-872. 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Horst, M., &amp; Collins, L. (2006). From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faible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strong: how does their vocabulary grow?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Canadian modern language review, 63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(1), 83-106. </a:t>
            </a:r>
          </a:p>
          <a:p>
            <a:pPr marL="0" indent="0"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Hou, J.,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Verspoor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M., &amp;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Loerts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H. (2016). An exploratory study into the dynamics of Chinese L2 writing development.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Dutch Journal of Applied Linguistics, 5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(1), 65-96.</a:t>
            </a:r>
          </a:p>
          <a:p>
            <a:pPr marL="0" indent="0">
              <a:buNone/>
            </a:pPr>
            <a:r>
              <a:rPr lang="en-GB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Juanggo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W. (2018). Investigating lexical diversity and lexical sophistication of productive vocabulary in the written discourse of Indonesian EFL learners. </a:t>
            </a:r>
            <a:r>
              <a:rPr lang="en-GB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Indonesian Journal of Applied Linguistics, 8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(1), 38-48.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34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61E15BA-F17F-AAE3-AF94-4A548929AFDF}"/>
              </a:ext>
            </a:extLst>
          </p:cNvPr>
          <p:cNvGraphicFramePr/>
          <p:nvPr/>
        </p:nvGraphicFramePr>
        <p:xfrm>
          <a:off x="285655" y="1487837"/>
          <a:ext cx="5185247" cy="5045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665D0E3-CD59-16E5-D572-BC3FB747A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Operationalizing vocabulary development</a:t>
            </a:r>
          </a:p>
        </p:txBody>
      </p:sp>
    </p:spTree>
    <p:extLst>
      <p:ext uri="{BB962C8B-B14F-4D97-AF65-F5344CB8AC3E}">
        <p14:creationId xmlns:p14="http://schemas.microsoft.com/office/powerpoint/2010/main" val="1800822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40390-7DE6-83AC-7343-19A935B28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6E3A1-9D78-719C-AF42-10BE31716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Kim, M., &amp; Crossley, S. A. (2018). Modelling second language writing quality: A structural equation investigation of lexical, syntactic, and cohesive features in source-based and independent writing.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Assessing Writing, 37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39-56. </a:t>
            </a:r>
          </a:p>
          <a:p>
            <a:pPr marL="0" indent="0">
              <a:buNone/>
            </a:pP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Knoch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U.,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Rouhshad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A.,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Oon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S. P., &amp; Storch, N. (2015). What happens to ESL students' writing after three years of study at an English medium university?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Second Language Writing, 28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39-52.</a:t>
            </a:r>
          </a:p>
          <a:p>
            <a:pPr marL="0" indent="0">
              <a:buNone/>
            </a:pP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Krzeminska-Adamek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 (2016). Lexis in writing: Investigating the relationship between lexical richness and the quality of advanced learners' texts. In M. Pawlak (Ed.),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Classroom-oriented research: Reconciling theory and practice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(pp. 195-197). Switzerland: Springer.</a:t>
            </a:r>
          </a:p>
          <a:p>
            <a:pPr marL="0" indent="0"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Kyle, K., &amp; Crossley, S. A. (2016). The relationship between lexical sophistication and independent and source-based writing.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Second Language Writing, 34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12-24.</a:t>
            </a:r>
          </a:p>
          <a:p>
            <a:pPr marL="0" indent="0"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Laufer, B. (1994). The lexical profile of second language writing: does it change over time?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RELC Journal, 25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(2), 21-33. 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Laufer, B. (1998). The development of passive and active vocabulary in a second language: Same or different? </a:t>
            </a:r>
            <a:r>
              <a:rPr lang="en-GB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Applied Linguistics, 19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(2), 255-271.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03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6E5EC-F437-2C74-97C4-AA09C36D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38EEB-0736-0C49-5E17-F317C8101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Lawton, D. (1963). Social class differences in language development: A study of some samples of written work.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Language and Speech, 6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(3), 120-143.</a:t>
            </a:r>
          </a:p>
          <a:p>
            <a:pPr marL="0" indent="0">
              <a:buNone/>
            </a:pP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Lemmouh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Z. (2008). The relationship between grades and the lexical richness of student essays.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Nordic Journal of English Studies, 7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(3), 163-180.</a:t>
            </a:r>
          </a:p>
          <a:p>
            <a:pPr marL="0" indent="0">
              <a:buNone/>
            </a:pPr>
            <a:r>
              <a:rPr lang="en-US" sz="1800" kern="1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Leńko-Szymańska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A. (2002). How to trace the growth in learners' active vocabulary. A corpus-based study. In B.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Kettermann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&amp; G. Marko (Eds.),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Teaching and learning by doing corpus analysis: proceedings of the fourth international conference on teaching and language corpora, Graz 19-24 July, 2000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(pp. 217-230). Amsterdam: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Rodopi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800" kern="1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Leńko-Szymańska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A. (2020). 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Defining and assessing lexical proficiency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Routledge.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Levitzky-Aviad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T., &amp; Laufer, B. (2013). Lexical properties in the writing of foreign language learners over 8 years of study: Single words and collocations. In C.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Bardel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C. Lindquist, &amp; B. Laufer (Eds.),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L2 vocabulary acquisition, knowledge and use: New perspectives on assessment and corpus analysis.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(pp. 127-148): European second language association.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Lin, Y.-M., &amp; Chen, M. Y. (2020). Understanding writing quality change: A longitudinal study of repeaters of a high-stakes standardized English proficiency test. </a:t>
            </a:r>
            <a:r>
              <a:rPr lang="en-GB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Language Testing, 37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(4), 523-549.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998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B6BF9-CC52-9C07-95AF-D2C291C82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31AB5-72B2-CF2D-50E5-70CD87224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Maamuujav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U. (2021). Examining lexical features and academic vocabulary us in adolescent L2 students’ text-based analytical essays.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Assessing Writing, 49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Massey, A. J., &amp; Elliott, G. L. (1996).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Aspects of Writing in 16+ English examinations between 1980 &amp; 1994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Cambridge: University of Cambridge Local Examinations Syndicate.</a:t>
            </a:r>
          </a:p>
          <a:p>
            <a:pPr marL="0" indent="0"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Massey, A. J., Elliott, G. L., &amp; Johnson, N. K. (2005).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Variations in aspects of writing in 16+ English examinations between 1980 and 2004: Vocabulary, spelling, punctuation, sentence structure, non-standard English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Cambridge: Cambridge Assessment.</a:t>
            </a:r>
          </a:p>
          <a:p>
            <a:pPr marL="0" indent="0">
              <a:buNone/>
            </a:pP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Mazgutova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D., &amp;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Kormos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 (2015). Syntactic and lexical development in an intensive English for Academic Purposes programme.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Second Language Writing, 29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3-15.</a:t>
            </a:r>
          </a:p>
          <a:p>
            <a:pPr marL="0" indent="0"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Monteiro, K. R., Crossley, S. A., &amp; Kyle, K. (2020). In Search of New Benchmarks: Using L2 Lexical Frequency and Contextual Diversity Indices to Assess Second Language Writing.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Applied Linguistics, 41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(2), 280-300. 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Moreno Espinosa, S. (2005). Can </a:t>
            </a:r>
            <a:r>
              <a:rPr lang="en-GB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P_Lex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accurately measure lexical richness in the written production of young learners of EFL? </a:t>
            </a:r>
            <a:r>
              <a:rPr lang="en-GB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Porta </a:t>
            </a:r>
            <a:r>
              <a:rPr lang="en-GB" sz="18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Linguarum</a:t>
            </a:r>
            <a:r>
              <a:rPr lang="en-GB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4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7-21.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166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0008-A854-4B62-C1E5-59EE09C24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9FED3-7D84-AAB9-660E-A867BA72A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Olinghouse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N. G., &amp;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Leaird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 T. (2009). The relationship between measures of vocabulary and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narrarive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writing quality in second- and fourth-grade students.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Reading and Writing, 22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545-565.</a:t>
            </a:r>
          </a:p>
          <a:p>
            <a:pPr marL="0" indent="0">
              <a:buNone/>
            </a:pP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Olinghouse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N. G., &amp; Wilson, J. (2013). The relationship between vocabulary and writing quality in three genres.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Reading and Writing: An Interdisciplinary Journal, 26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45-65.</a:t>
            </a:r>
          </a:p>
          <a:p>
            <a:pPr marL="0" indent="0">
              <a:buNone/>
            </a:pP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Palfreyman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D. M., &amp;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Karaki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S. (2017). Lexical sophistication across languages: a preliminary study of undergraduate writing in Arabic (L1) and English (L2).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International Journal of Bilingual Education and Bilingualism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800" kern="1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Pallotti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G. (2023). Appropriate complexity. In C.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Granget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I.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Repiso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&amp; G.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Sing (Eds.), 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Language, creoles, varieties: From emergence to transmission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language science press.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Roessingh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H.,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Elgie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S., &amp;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Kover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P. (2015). Using lexical profiling tools to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investigage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children's written vocabulary in grade 3: An exploratory study.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Language Assessment Quarterly, 12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(1), 67-86.</a:t>
            </a:r>
          </a:p>
          <a:p>
            <a:pPr marL="0" indent="0">
              <a:buNone/>
            </a:pPr>
            <a:r>
              <a:rPr lang="en-GB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Ruegg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R., Fritz, E., &amp; Holland, J. (2011). </a:t>
            </a:r>
            <a:r>
              <a:rPr lang="en-GB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Rater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sensitivity to qualities of lexis in writing. </a:t>
            </a:r>
            <a:r>
              <a:rPr lang="en-GB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TESOL Quarterly, 45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(1), 63-80.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6913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8F288-8432-0E64-EFDA-F1E042E3F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C0FC4-258C-41AA-BD4B-DB1CDAD9F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Schmitt, N., Dunn, K., O’Sullivan, B., Anthony, L., &amp;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Kremmel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B. (2024). 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Knowledge-based vocabulary lists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Equinox.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Sun, Y., Zhang, J., &amp;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Scardamalia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 (2010). Knowledge building and vocabulary growth over two years, Grades 3 and 4.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Instructional Science, 38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147-171.</a:t>
            </a:r>
          </a:p>
          <a:p>
            <a:pPr marL="0" indent="0">
              <a:buNone/>
            </a:pP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Vidakovic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I., &amp; Barker, F. (2010). Use of words and multi-word units in Skills for Life Writing examinations.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University of Cambridge ESOL Examinations Research Notes, 7-14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(41).</a:t>
            </a:r>
          </a:p>
          <a:p>
            <a:pPr marL="0" indent="0"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Yoon, H.-J. (2017). Linguistic complexity in L2 writing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revisted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Issues of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toic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proficiency, and construct multidimensionality.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System, 66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130-141.</a:t>
            </a:r>
          </a:p>
          <a:p>
            <a:pPr marL="0" indent="0"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Yoon, H.-J., &amp; Polio, C. (2016). The linguistic development of students of English as a second language in two written genres.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TESOL Quarterly, 51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(2), 275-301.</a:t>
            </a:r>
          </a:p>
          <a:p>
            <a:pPr marL="0" indent="0">
              <a:buNone/>
            </a:pP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Yousofi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N., &amp;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Bahramlou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K. (2014). Assessing writing quality: vocabulary profiles in place of holistic measures.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Iranian EFL Journal, 10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(6), 323-344. 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Zheng, Y. (2012). Exploring long-term productive vocabulary development in an EFL context: The role of motivation. </a:t>
            </a:r>
            <a:r>
              <a:rPr lang="en-GB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System, 40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104-119.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260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2BC635D-8EB5-FFD2-597A-D79FD03A7F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C256309-5BD0-5E32-9E01-FE47F3018B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p.l.durrant@exeter.ac.uk</a:t>
            </a:r>
            <a:endParaRPr lang="en-US" dirty="0"/>
          </a:p>
          <a:p>
            <a:r>
              <a:rPr lang="en-US" dirty="0">
                <a:hlinkClick r:id="rId3"/>
              </a:rPr>
              <a:t>https://phildurrant.net/talks/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65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61E15BA-F17F-AAE3-AF94-4A548929AFDF}"/>
              </a:ext>
            </a:extLst>
          </p:cNvPr>
          <p:cNvGraphicFramePr/>
          <p:nvPr/>
        </p:nvGraphicFramePr>
        <p:xfrm>
          <a:off x="285655" y="1487837"/>
          <a:ext cx="5185247" cy="5045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791EFA7-7E36-4578-44C0-D019CE80E454}"/>
              </a:ext>
            </a:extLst>
          </p:cNvPr>
          <p:cNvGraphicFramePr/>
          <p:nvPr/>
        </p:nvGraphicFramePr>
        <p:xfrm>
          <a:off x="4695985" y="1472339"/>
          <a:ext cx="8531205" cy="5189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665D0E3-CD59-16E5-D572-BC3FB747A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Operationalizing vocabulary development</a:t>
            </a:r>
          </a:p>
        </p:txBody>
      </p:sp>
    </p:spTree>
    <p:extLst>
      <p:ext uri="{BB962C8B-B14F-4D97-AF65-F5344CB8AC3E}">
        <p14:creationId xmlns:p14="http://schemas.microsoft.com/office/powerpoint/2010/main" val="27783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61E15BA-F17F-AAE3-AF94-4A548929AFDF}"/>
              </a:ext>
            </a:extLst>
          </p:cNvPr>
          <p:cNvGraphicFramePr/>
          <p:nvPr/>
        </p:nvGraphicFramePr>
        <p:xfrm>
          <a:off x="285655" y="1487837"/>
          <a:ext cx="5185247" cy="5045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791EFA7-7E36-4578-44C0-D019CE80E454}"/>
              </a:ext>
            </a:extLst>
          </p:cNvPr>
          <p:cNvGraphicFramePr/>
          <p:nvPr/>
        </p:nvGraphicFramePr>
        <p:xfrm>
          <a:off x="4695985" y="1472339"/>
          <a:ext cx="8531205" cy="5189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665D0E3-CD59-16E5-D572-BC3FB747A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Operationalizing vocabulary development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E1D49168-32AE-7728-9B98-C5202A4A8DBA}"/>
              </a:ext>
            </a:extLst>
          </p:cNvPr>
          <p:cNvSpPr/>
          <p:nvPr/>
        </p:nvSpPr>
        <p:spPr>
          <a:xfrm>
            <a:off x="4695984" y="1896035"/>
            <a:ext cx="2188909" cy="4840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29140845-F9F8-E324-D510-847DF573B014}"/>
              </a:ext>
            </a:extLst>
          </p:cNvPr>
          <p:cNvSpPr/>
          <p:nvPr/>
        </p:nvSpPr>
        <p:spPr>
          <a:xfrm rot="10800000">
            <a:off x="4550120" y="5732929"/>
            <a:ext cx="2188909" cy="4840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36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61E15BA-F17F-AAE3-AF94-4A548929AFDF}"/>
              </a:ext>
            </a:extLst>
          </p:cNvPr>
          <p:cNvGraphicFramePr/>
          <p:nvPr/>
        </p:nvGraphicFramePr>
        <p:xfrm>
          <a:off x="285655" y="1487837"/>
          <a:ext cx="5185247" cy="5045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791EFA7-7E36-4578-44C0-D019CE80E4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6480875"/>
              </p:ext>
            </p:extLst>
          </p:nvPr>
        </p:nvGraphicFramePr>
        <p:xfrm>
          <a:off x="4695985" y="1472339"/>
          <a:ext cx="8531205" cy="5189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665D0E3-CD59-16E5-D572-BC3FB747A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Operationalizing vocabulary development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E1D49168-32AE-7728-9B98-C5202A4A8DBA}"/>
              </a:ext>
            </a:extLst>
          </p:cNvPr>
          <p:cNvSpPr/>
          <p:nvPr/>
        </p:nvSpPr>
        <p:spPr>
          <a:xfrm>
            <a:off x="4695984" y="1896035"/>
            <a:ext cx="2188909" cy="4840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29140845-F9F8-E324-D510-847DF573B014}"/>
              </a:ext>
            </a:extLst>
          </p:cNvPr>
          <p:cNvSpPr/>
          <p:nvPr/>
        </p:nvSpPr>
        <p:spPr>
          <a:xfrm rot="10800000">
            <a:off x="4550120" y="5732929"/>
            <a:ext cx="2188909" cy="4840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69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1F41B2-10ED-A631-987E-5FBE8588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‘traditional’ view of frequency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8FCF22-AF42-BEF8-76D7-8D3136875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Low-frequency vocabulary is difficult</a:t>
            </a:r>
          </a:p>
          <a:p>
            <a:r>
              <a:rPr lang="en-US" dirty="0"/>
              <a:t>Difficult vocabulary is better/more mature</a:t>
            </a:r>
          </a:p>
          <a:p>
            <a:r>
              <a:rPr lang="en-US" dirty="0"/>
              <a:t>So, frequency negatively correlates with quality/maturity</a:t>
            </a:r>
          </a:p>
        </p:txBody>
      </p:sp>
    </p:spTree>
    <p:extLst>
      <p:ext uri="{BB962C8B-B14F-4D97-AF65-F5344CB8AC3E}">
        <p14:creationId xmlns:p14="http://schemas.microsoft.com/office/powerpoint/2010/main" val="239734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</TotalTime>
  <Words>3725</Words>
  <Application>Microsoft Macintosh PowerPoint</Application>
  <PresentationFormat>Widescreen</PresentationFormat>
  <Paragraphs>474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Aptos</vt:lpstr>
      <vt:lpstr>Arial</vt:lpstr>
      <vt:lpstr>Calibri</vt:lpstr>
      <vt:lpstr>Calibri Light</vt:lpstr>
      <vt:lpstr>Office Theme</vt:lpstr>
      <vt:lpstr>Understanding vocabulary development in L1 and L2 writing</vt:lpstr>
      <vt:lpstr>Understanding vocabulary development in L1 and L2 writing What does frequency show us?</vt:lpstr>
      <vt:lpstr>Writing development</vt:lpstr>
      <vt:lpstr>So that we can (for instance!)…</vt:lpstr>
      <vt:lpstr>Operationalizing vocabulary development</vt:lpstr>
      <vt:lpstr>Operationalizing vocabulary development</vt:lpstr>
      <vt:lpstr>Operationalizing vocabulary development</vt:lpstr>
      <vt:lpstr>Operationalizing vocabulary development</vt:lpstr>
      <vt:lpstr>A ‘traditional’ view of frequency</vt:lpstr>
      <vt:lpstr>A ‘traditional’ view of frequency</vt:lpstr>
      <vt:lpstr>A ‘traditional’ view of frequency</vt:lpstr>
      <vt:lpstr>A ‘traditional’ view of frequency</vt:lpstr>
      <vt:lpstr>A ‘traditional’ view of frequency</vt:lpstr>
      <vt:lpstr>PowerPoint Presentation</vt:lpstr>
      <vt:lpstr>Some frequently used methods</vt:lpstr>
      <vt:lpstr>PowerPoint Presentation</vt:lpstr>
      <vt:lpstr>PowerPoint Presentation</vt:lpstr>
      <vt:lpstr>PowerPoint Presentation</vt:lpstr>
      <vt:lpstr>A puzzle…</vt:lpstr>
      <vt:lpstr>A Clue: Mean Frequency in L1 English</vt:lpstr>
      <vt:lpstr>A Clue: Mean Frequency in L1 English</vt:lpstr>
      <vt:lpstr>A Clue: Mean Frequency in L1 English</vt:lpstr>
      <vt:lpstr>PowerPoint Presentation</vt:lpstr>
      <vt:lpstr>PowerPoint Presentation</vt:lpstr>
      <vt:lpstr>Mean Vocabulary Frequency in TRAWL</vt:lpstr>
      <vt:lpstr>Mean Vocabulary in TRAWL</vt:lpstr>
      <vt:lpstr>Means of means</vt:lpstr>
      <vt:lpstr>Nouns in Year 8 vs. Year 10</vt:lpstr>
      <vt:lpstr>Nouns in Year 8 vs. Year 10</vt:lpstr>
      <vt:lpstr>Nouns in Year 8 vs. Year 10</vt:lpstr>
      <vt:lpstr>homework, comic, pupil</vt:lpstr>
      <vt:lpstr>For example</vt:lpstr>
      <vt:lpstr>Nouns in Year 8 vs. Year 10</vt:lpstr>
      <vt:lpstr>PowerPoint Presentation</vt:lpstr>
      <vt:lpstr>Interim conclusion: Why is Year 8 frequency lower than Year 10?</vt:lpstr>
      <vt:lpstr>What about Year 11?</vt:lpstr>
      <vt:lpstr>What about Year 11?</vt:lpstr>
      <vt:lpstr>What about Year 11?</vt:lpstr>
      <vt:lpstr>What about Year 11?</vt:lpstr>
      <vt:lpstr>Year 11 low frequency mini-peak</vt:lpstr>
      <vt:lpstr>What about Year 11?</vt:lpstr>
      <vt:lpstr>Where are the key differences?</vt:lpstr>
      <vt:lpstr>Where are the key differences?</vt:lpstr>
      <vt:lpstr>Where are the key differences?</vt:lpstr>
      <vt:lpstr>So…</vt:lpstr>
      <vt:lpstr>Methodological Conclusions</vt:lpstr>
      <vt:lpstr>References</vt:lpstr>
      <vt:lpstr>References</vt:lpstr>
      <vt:lpstr>References</vt:lpstr>
      <vt:lpstr>References</vt:lpstr>
      <vt:lpstr>References</vt:lpstr>
      <vt:lpstr>References</vt:lpstr>
      <vt:lpstr>References</vt:lpstr>
      <vt:lpstr>References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vocabulary development in L1 and L2 writing</dc:title>
  <dc:creator>Durrant, Philip</dc:creator>
  <cp:lastModifiedBy>Lee McCallum</cp:lastModifiedBy>
  <cp:revision>78</cp:revision>
  <dcterms:created xsi:type="dcterms:W3CDTF">2024-01-11T10:21:48Z</dcterms:created>
  <dcterms:modified xsi:type="dcterms:W3CDTF">2024-03-26T15:55:17Z</dcterms:modified>
</cp:coreProperties>
</file>